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5" r:id="rId4"/>
  </p:sldMasterIdLst>
  <p:notesMasterIdLst>
    <p:notesMasterId r:id="rId19"/>
  </p:notesMasterIdLst>
  <p:sldIdLst>
    <p:sldId id="273" r:id="rId5"/>
    <p:sldId id="256" r:id="rId6"/>
    <p:sldId id="257" r:id="rId7"/>
    <p:sldId id="259" r:id="rId8"/>
    <p:sldId id="260" r:id="rId9"/>
    <p:sldId id="263" r:id="rId10"/>
    <p:sldId id="266" r:id="rId11"/>
    <p:sldId id="264" r:id="rId12"/>
    <p:sldId id="265" r:id="rId13"/>
    <p:sldId id="267" r:id="rId14"/>
    <p:sldId id="268" r:id="rId15"/>
    <p:sldId id="269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F90"/>
    <a:srgbClr val="000000"/>
    <a:srgbClr val="58B6C0"/>
    <a:srgbClr val="75BDA7"/>
    <a:srgbClr val="CFD5DB"/>
    <a:srgbClr val="FFFFFF"/>
    <a:srgbClr val="6286A0"/>
    <a:srgbClr val="DEAA81"/>
    <a:srgbClr val="E8D9CD"/>
    <a:srgbClr val="E3D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B9D6C-CC91-47C8-B3B8-D727E688673C}" v="1745" dt="2024-09-10T16:31:31.604"/>
    <p1510:client id="{597E25F3-E68D-4D21-92E2-16E4EA2810B1}" v="4515" dt="2024-09-10T15:52:02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5" d="100"/>
          <a:sy n="115" d="100"/>
        </p:scale>
        <p:origin x="624" y="6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Ignazio Pagliochini" userId="d1a2812a-b551-43b2-99ea-faf2f8f7f1d2" providerId="ADAL" clId="{597E25F3-E68D-4D21-92E2-16E4EA2810B1}"/>
    <pc:docChg chg="undo redo custSel addSld delSld modSld sldOrd">
      <pc:chgData name="Leonardo Ignazio Pagliochini" userId="d1a2812a-b551-43b2-99ea-faf2f8f7f1d2" providerId="ADAL" clId="{597E25F3-E68D-4D21-92E2-16E4EA2810B1}" dt="2024-09-10T15:52:02.239" v="5491"/>
      <pc:docMkLst>
        <pc:docMk/>
      </pc:docMkLst>
      <pc:sldChg chg="addSp modSp add del mod modAnim">
        <pc:chgData name="Leonardo Ignazio Pagliochini" userId="d1a2812a-b551-43b2-99ea-faf2f8f7f1d2" providerId="ADAL" clId="{597E25F3-E68D-4D21-92E2-16E4EA2810B1}" dt="2024-09-10T15:06:17.881" v="5485" actId="47"/>
        <pc:sldMkLst>
          <pc:docMk/>
          <pc:sldMk cId="1394591062" sldId="256"/>
        </pc:sldMkLst>
        <pc:spChg chg="ord">
          <ac:chgData name="Leonardo Ignazio Pagliochini" userId="d1a2812a-b551-43b2-99ea-faf2f8f7f1d2" providerId="ADAL" clId="{597E25F3-E68D-4D21-92E2-16E4EA2810B1}" dt="2024-09-10T12:52:22.958" v="3834" actId="166"/>
          <ac:spMkLst>
            <pc:docMk/>
            <pc:sldMk cId="1394591062" sldId="256"/>
            <ac:spMk id="4" creationId="{1B2138D9-D75C-F98C-2B82-AFA8326A7989}"/>
          </ac:spMkLst>
        </pc:spChg>
        <pc:spChg chg="add mod">
          <ac:chgData name="Leonardo Ignazio Pagliochini" userId="d1a2812a-b551-43b2-99ea-faf2f8f7f1d2" providerId="ADAL" clId="{597E25F3-E68D-4D21-92E2-16E4EA2810B1}" dt="2024-09-10T12:52:17.525" v="3833" actId="207"/>
          <ac:spMkLst>
            <pc:docMk/>
            <pc:sldMk cId="1394591062" sldId="256"/>
            <ac:spMk id="5" creationId="{5A8C52A9-838C-B167-E63F-2AE273F938C2}"/>
          </ac:spMkLst>
        </pc:spChg>
      </pc:sldChg>
      <pc:sldChg chg="addSp delSp modSp mod setBg">
        <pc:chgData name="Leonardo Ignazio Pagliochini" userId="d1a2812a-b551-43b2-99ea-faf2f8f7f1d2" providerId="ADAL" clId="{597E25F3-E68D-4D21-92E2-16E4EA2810B1}" dt="2024-09-10T09:14:41.432" v="1777" actId="21"/>
        <pc:sldMkLst>
          <pc:docMk/>
          <pc:sldMk cId="3597220705" sldId="257"/>
        </pc:sldMkLst>
        <pc:spChg chg="mod">
          <ac:chgData name="Leonardo Ignazio Pagliochini" userId="d1a2812a-b551-43b2-99ea-faf2f8f7f1d2" providerId="ADAL" clId="{597E25F3-E68D-4D21-92E2-16E4EA2810B1}" dt="2024-09-10T07:06:09.578" v="16" actId="26606"/>
          <ac:spMkLst>
            <pc:docMk/>
            <pc:sldMk cId="3597220705" sldId="257"/>
            <ac:spMk id="2" creationId="{CD2484B3-AE7C-22FD-8ECD-0C28E3F1A173}"/>
          </ac:spMkLst>
        </pc:spChg>
        <pc:spChg chg="add del">
          <ac:chgData name="Leonardo Ignazio Pagliochini" userId="d1a2812a-b551-43b2-99ea-faf2f8f7f1d2" providerId="ADAL" clId="{597E25F3-E68D-4D21-92E2-16E4EA2810B1}" dt="2024-09-10T07:06:09.578" v="16" actId="26606"/>
          <ac:spMkLst>
            <pc:docMk/>
            <pc:sldMk cId="3597220705" sldId="257"/>
            <ac:spMk id="3" creationId="{6CC52D48-138A-E3C7-CE89-BDD324438C51}"/>
          </ac:spMkLst>
        </pc:spChg>
        <pc:spChg chg="add del mod">
          <ac:chgData name="Leonardo Ignazio Pagliochini" userId="d1a2812a-b551-43b2-99ea-faf2f8f7f1d2" providerId="ADAL" clId="{597E25F3-E68D-4D21-92E2-16E4EA2810B1}" dt="2024-09-10T09:14:41.432" v="1777" actId="21"/>
          <ac:spMkLst>
            <pc:docMk/>
            <pc:sldMk cId="3597220705" sldId="257"/>
            <ac:spMk id="7" creationId="{7C9DC38E-D257-754D-8022-2FDDCB53C4E8}"/>
          </ac:spMkLst>
        </pc:spChg>
        <pc:spChg chg="add del">
          <ac:chgData name="Leonardo Ignazio Pagliochini" userId="d1a2812a-b551-43b2-99ea-faf2f8f7f1d2" providerId="ADAL" clId="{597E25F3-E68D-4D21-92E2-16E4EA2810B1}" dt="2024-09-10T07:05:49.153" v="1" actId="26606"/>
          <ac:spMkLst>
            <pc:docMk/>
            <pc:sldMk cId="3597220705" sldId="257"/>
            <ac:spMk id="9" creationId="{7517A47C-B2E5-4B79-8061-D74B1311AF6E}"/>
          </ac:spMkLst>
        </pc:spChg>
        <pc:spChg chg="add del">
          <ac:chgData name="Leonardo Ignazio Pagliochini" userId="d1a2812a-b551-43b2-99ea-faf2f8f7f1d2" providerId="ADAL" clId="{597E25F3-E68D-4D21-92E2-16E4EA2810B1}" dt="2024-09-10T07:05:49.153" v="1" actId="26606"/>
          <ac:spMkLst>
            <pc:docMk/>
            <pc:sldMk cId="3597220705" sldId="257"/>
            <ac:spMk id="11" creationId="{C505E780-2083-4CB5-A42A-5E0E2908ECC3}"/>
          </ac:spMkLst>
        </pc:spChg>
        <pc:spChg chg="add del">
          <ac:chgData name="Leonardo Ignazio Pagliochini" userId="d1a2812a-b551-43b2-99ea-faf2f8f7f1d2" providerId="ADAL" clId="{597E25F3-E68D-4D21-92E2-16E4EA2810B1}" dt="2024-09-10T07:05:49.153" v="1" actId="26606"/>
          <ac:spMkLst>
            <pc:docMk/>
            <pc:sldMk cId="3597220705" sldId="257"/>
            <ac:spMk id="13" creationId="{D2C0AE1C-0118-41AE-8A10-7CDCBF10E96F}"/>
          </ac:spMkLst>
        </pc:spChg>
        <pc:spChg chg="add del">
          <ac:chgData name="Leonardo Ignazio Pagliochini" userId="d1a2812a-b551-43b2-99ea-faf2f8f7f1d2" providerId="ADAL" clId="{597E25F3-E68D-4D21-92E2-16E4EA2810B1}" dt="2024-09-10T07:05:49.153" v="1" actId="26606"/>
          <ac:spMkLst>
            <pc:docMk/>
            <pc:sldMk cId="3597220705" sldId="257"/>
            <ac:spMk id="15" creationId="{463EEC44-1BA3-44ED-81FC-A644B04B2A44}"/>
          </ac:spMkLst>
        </pc:spChg>
        <pc:spChg chg="add del">
          <ac:chgData name="Leonardo Ignazio Pagliochini" userId="d1a2812a-b551-43b2-99ea-faf2f8f7f1d2" providerId="ADAL" clId="{597E25F3-E68D-4D21-92E2-16E4EA2810B1}" dt="2024-09-10T07:05:52.559" v="3" actId="26606"/>
          <ac:spMkLst>
            <pc:docMk/>
            <pc:sldMk cId="3597220705" sldId="257"/>
            <ac:spMk id="17" creationId="{53B021B3-DE93-4AB7-8A18-CF5F1CED88B8}"/>
          </ac:spMkLst>
        </pc:spChg>
        <pc:spChg chg="add del">
          <ac:chgData name="Leonardo Ignazio Pagliochini" userId="d1a2812a-b551-43b2-99ea-faf2f8f7f1d2" providerId="ADAL" clId="{597E25F3-E68D-4D21-92E2-16E4EA2810B1}" dt="2024-09-10T07:05:52.559" v="3" actId="26606"/>
          <ac:spMkLst>
            <pc:docMk/>
            <pc:sldMk cId="3597220705" sldId="257"/>
            <ac:spMk id="18" creationId="{52D502E5-F6B4-4D58-B4AE-FC466FF15EE8}"/>
          </ac:spMkLst>
        </pc:spChg>
        <pc:spChg chg="add del">
          <ac:chgData name="Leonardo Ignazio Pagliochini" userId="d1a2812a-b551-43b2-99ea-faf2f8f7f1d2" providerId="ADAL" clId="{597E25F3-E68D-4D21-92E2-16E4EA2810B1}" dt="2024-09-10T07:05:52.559" v="3" actId="26606"/>
          <ac:spMkLst>
            <pc:docMk/>
            <pc:sldMk cId="3597220705" sldId="257"/>
            <ac:spMk id="19" creationId="{9DECDBF4-02B6-4BB4-B65B-B8107AD6A9E8}"/>
          </ac:spMkLst>
        </pc:spChg>
        <pc:spChg chg="add del">
          <ac:chgData name="Leonardo Ignazio Pagliochini" userId="d1a2812a-b551-43b2-99ea-faf2f8f7f1d2" providerId="ADAL" clId="{597E25F3-E68D-4D21-92E2-16E4EA2810B1}" dt="2024-09-10T07:05:57.825" v="5" actId="26606"/>
          <ac:spMkLst>
            <pc:docMk/>
            <pc:sldMk cId="3597220705" sldId="257"/>
            <ac:spMk id="22" creationId="{7517A47C-B2E5-4B79-8061-D74B1311AF6E}"/>
          </ac:spMkLst>
        </pc:spChg>
        <pc:spChg chg="add del">
          <ac:chgData name="Leonardo Ignazio Pagliochini" userId="d1a2812a-b551-43b2-99ea-faf2f8f7f1d2" providerId="ADAL" clId="{597E25F3-E68D-4D21-92E2-16E4EA2810B1}" dt="2024-09-10T07:05:57.825" v="5" actId="26606"/>
          <ac:spMkLst>
            <pc:docMk/>
            <pc:sldMk cId="3597220705" sldId="257"/>
            <ac:spMk id="23" creationId="{C505E780-2083-4CB5-A42A-5E0E2908ECC3}"/>
          </ac:spMkLst>
        </pc:spChg>
        <pc:spChg chg="add del">
          <ac:chgData name="Leonardo Ignazio Pagliochini" userId="d1a2812a-b551-43b2-99ea-faf2f8f7f1d2" providerId="ADAL" clId="{597E25F3-E68D-4D21-92E2-16E4EA2810B1}" dt="2024-09-10T07:05:57.825" v="5" actId="26606"/>
          <ac:spMkLst>
            <pc:docMk/>
            <pc:sldMk cId="3597220705" sldId="257"/>
            <ac:spMk id="24" creationId="{D2C0AE1C-0118-41AE-8A10-7CDCBF10E96F}"/>
          </ac:spMkLst>
        </pc:spChg>
        <pc:spChg chg="add del">
          <ac:chgData name="Leonardo Ignazio Pagliochini" userId="d1a2812a-b551-43b2-99ea-faf2f8f7f1d2" providerId="ADAL" clId="{597E25F3-E68D-4D21-92E2-16E4EA2810B1}" dt="2024-09-10T07:05:57.825" v="5" actId="26606"/>
          <ac:spMkLst>
            <pc:docMk/>
            <pc:sldMk cId="3597220705" sldId="257"/>
            <ac:spMk id="25" creationId="{463EEC44-1BA3-44ED-81FC-A644B04B2A44}"/>
          </ac:spMkLst>
        </pc:spChg>
        <pc:spChg chg="add del">
          <ac:chgData name="Leonardo Ignazio Pagliochini" userId="d1a2812a-b551-43b2-99ea-faf2f8f7f1d2" providerId="ADAL" clId="{597E25F3-E68D-4D21-92E2-16E4EA2810B1}" dt="2024-09-10T07:06:09.553" v="15" actId="26606"/>
          <ac:spMkLst>
            <pc:docMk/>
            <pc:sldMk cId="3597220705" sldId="257"/>
            <ac:spMk id="36" creationId="{53B021B3-DE93-4AB7-8A18-CF5F1CED88B8}"/>
          </ac:spMkLst>
        </pc:spChg>
        <pc:spChg chg="add del">
          <ac:chgData name="Leonardo Ignazio Pagliochini" userId="d1a2812a-b551-43b2-99ea-faf2f8f7f1d2" providerId="ADAL" clId="{597E25F3-E68D-4D21-92E2-16E4EA2810B1}" dt="2024-09-10T07:06:09.553" v="15" actId="26606"/>
          <ac:spMkLst>
            <pc:docMk/>
            <pc:sldMk cId="3597220705" sldId="257"/>
            <ac:spMk id="37" creationId="{52D502E5-F6B4-4D58-B4AE-FC466FF15EE8}"/>
          </ac:spMkLst>
        </pc:spChg>
        <pc:spChg chg="add del">
          <ac:chgData name="Leonardo Ignazio Pagliochini" userId="d1a2812a-b551-43b2-99ea-faf2f8f7f1d2" providerId="ADAL" clId="{597E25F3-E68D-4D21-92E2-16E4EA2810B1}" dt="2024-09-10T07:06:09.553" v="15" actId="26606"/>
          <ac:spMkLst>
            <pc:docMk/>
            <pc:sldMk cId="3597220705" sldId="257"/>
            <ac:spMk id="38" creationId="{9DECDBF4-02B6-4BB4-B65B-B8107AD6A9E8}"/>
          </ac:spMkLst>
        </pc:spChg>
        <pc:spChg chg="add">
          <ac:chgData name="Leonardo Ignazio Pagliochini" userId="d1a2812a-b551-43b2-99ea-faf2f8f7f1d2" providerId="ADAL" clId="{597E25F3-E68D-4D21-92E2-16E4EA2810B1}" dt="2024-09-10T07:06:09.578" v="16" actId="26606"/>
          <ac:spMkLst>
            <pc:docMk/>
            <pc:sldMk cId="3597220705" sldId="257"/>
            <ac:spMk id="41" creationId="{7517A47C-B2E5-4B79-8061-D74B1311AF6E}"/>
          </ac:spMkLst>
        </pc:spChg>
        <pc:spChg chg="add">
          <ac:chgData name="Leonardo Ignazio Pagliochini" userId="d1a2812a-b551-43b2-99ea-faf2f8f7f1d2" providerId="ADAL" clId="{597E25F3-E68D-4D21-92E2-16E4EA2810B1}" dt="2024-09-10T07:06:09.578" v="16" actId="26606"/>
          <ac:spMkLst>
            <pc:docMk/>
            <pc:sldMk cId="3597220705" sldId="257"/>
            <ac:spMk id="42" creationId="{C505E780-2083-4CB5-A42A-5E0E2908ECC3}"/>
          </ac:spMkLst>
        </pc:spChg>
        <pc:spChg chg="add">
          <ac:chgData name="Leonardo Ignazio Pagliochini" userId="d1a2812a-b551-43b2-99ea-faf2f8f7f1d2" providerId="ADAL" clId="{597E25F3-E68D-4D21-92E2-16E4EA2810B1}" dt="2024-09-10T07:06:09.578" v="16" actId="26606"/>
          <ac:spMkLst>
            <pc:docMk/>
            <pc:sldMk cId="3597220705" sldId="257"/>
            <ac:spMk id="43" creationId="{D2C0AE1C-0118-41AE-8A10-7CDCBF10E96F}"/>
          </ac:spMkLst>
        </pc:spChg>
        <pc:spChg chg="add">
          <ac:chgData name="Leonardo Ignazio Pagliochini" userId="d1a2812a-b551-43b2-99ea-faf2f8f7f1d2" providerId="ADAL" clId="{597E25F3-E68D-4D21-92E2-16E4EA2810B1}" dt="2024-09-10T07:06:09.578" v="16" actId="26606"/>
          <ac:spMkLst>
            <pc:docMk/>
            <pc:sldMk cId="3597220705" sldId="257"/>
            <ac:spMk id="44" creationId="{463EEC44-1BA3-44ED-81FC-A644B04B2A44}"/>
          </ac:spMkLst>
        </pc:spChg>
        <pc:graphicFrameChg chg="add del">
          <ac:chgData name="Leonardo Ignazio Pagliochini" userId="d1a2812a-b551-43b2-99ea-faf2f8f7f1d2" providerId="ADAL" clId="{597E25F3-E68D-4D21-92E2-16E4EA2810B1}" dt="2024-09-10T07:05:49.153" v="1" actId="26606"/>
          <ac:graphicFrameMkLst>
            <pc:docMk/>
            <pc:sldMk cId="3597220705" sldId="257"/>
            <ac:graphicFrameMk id="5" creationId="{E7F19798-3AA9-6FAE-73C3-2A4F8157F602}"/>
          </ac:graphicFrameMkLst>
        </pc:graphicFrameChg>
        <pc:graphicFrameChg chg="add del">
          <ac:chgData name="Leonardo Ignazio Pagliochini" userId="d1a2812a-b551-43b2-99ea-faf2f8f7f1d2" providerId="ADAL" clId="{597E25F3-E68D-4D21-92E2-16E4EA2810B1}" dt="2024-09-10T07:05:52.559" v="3" actId="26606"/>
          <ac:graphicFrameMkLst>
            <pc:docMk/>
            <pc:sldMk cId="3597220705" sldId="257"/>
            <ac:graphicFrameMk id="20" creationId="{8A053D75-66EF-687B-C3F6-C813558DC15C}"/>
          </ac:graphicFrameMkLst>
        </pc:graphicFrameChg>
        <pc:graphicFrameChg chg="add del">
          <ac:chgData name="Leonardo Ignazio Pagliochini" userId="d1a2812a-b551-43b2-99ea-faf2f8f7f1d2" providerId="ADAL" clId="{597E25F3-E68D-4D21-92E2-16E4EA2810B1}" dt="2024-09-10T07:05:57.825" v="5" actId="26606"/>
          <ac:graphicFrameMkLst>
            <pc:docMk/>
            <pc:sldMk cId="3597220705" sldId="257"/>
            <ac:graphicFrameMk id="26" creationId="{E7F19798-3AA9-6FAE-73C3-2A4F8157F602}"/>
          </ac:graphicFrameMkLst>
        </pc:graphicFrameChg>
        <pc:graphicFrameChg chg="add del">
          <ac:chgData name="Leonardo Ignazio Pagliochini" userId="d1a2812a-b551-43b2-99ea-faf2f8f7f1d2" providerId="ADAL" clId="{597E25F3-E68D-4D21-92E2-16E4EA2810B1}" dt="2024-09-10T07:06:04.351" v="7" actId="26606"/>
          <ac:graphicFrameMkLst>
            <pc:docMk/>
            <pc:sldMk cId="3597220705" sldId="257"/>
            <ac:graphicFrameMk id="28" creationId="{1FF9B82E-0329-4117-0C9C-041874347E62}"/>
          </ac:graphicFrameMkLst>
        </pc:graphicFrameChg>
        <pc:graphicFrameChg chg="add del">
          <ac:chgData name="Leonardo Ignazio Pagliochini" userId="d1a2812a-b551-43b2-99ea-faf2f8f7f1d2" providerId="ADAL" clId="{597E25F3-E68D-4D21-92E2-16E4EA2810B1}" dt="2024-09-10T07:06:06.467" v="9" actId="26606"/>
          <ac:graphicFrameMkLst>
            <pc:docMk/>
            <pc:sldMk cId="3597220705" sldId="257"/>
            <ac:graphicFrameMk id="30" creationId="{05B4854D-07AA-9323-652F-B3FC37D53E35}"/>
          </ac:graphicFrameMkLst>
        </pc:graphicFrameChg>
        <pc:graphicFrameChg chg="add del">
          <ac:chgData name="Leonardo Ignazio Pagliochini" userId="d1a2812a-b551-43b2-99ea-faf2f8f7f1d2" providerId="ADAL" clId="{597E25F3-E68D-4D21-92E2-16E4EA2810B1}" dt="2024-09-10T07:06:07.124" v="11" actId="26606"/>
          <ac:graphicFrameMkLst>
            <pc:docMk/>
            <pc:sldMk cId="3597220705" sldId="257"/>
            <ac:graphicFrameMk id="32" creationId="{273A12B4-B277-DA8E-1F78-36657A1E71EF}"/>
          </ac:graphicFrameMkLst>
        </pc:graphicFrameChg>
        <pc:graphicFrameChg chg="add del">
          <ac:chgData name="Leonardo Ignazio Pagliochini" userId="d1a2812a-b551-43b2-99ea-faf2f8f7f1d2" providerId="ADAL" clId="{597E25F3-E68D-4D21-92E2-16E4EA2810B1}" dt="2024-09-10T07:06:08.903" v="13" actId="26606"/>
          <ac:graphicFrameMkLst>
            <pc:docMk/>
            <pc:sldMk cId="3597220705" sldId="257"/>
            <ac:graphicFrameMk id="34" creationId="{05B4854D-07AA-9323-652F-B3FC37D53E35}"/>
          </ac:graphicFrameMkLst>
        </pc:graphicFrameChg>
        <pc:graphicFrameChg chg="add del">
          <ac:chgData name="Leonardo Ignazio Pagliochini" userId="d1a2812a-b551-43b2-99ea-faf2f8f7f1d2" providerId="ADAL" clId="{597E25F3-E68D-4D21-92E2-16E4EA2810B1}" dt="2024-09-10T07:06:09.553" v="15" actId="26606"/>
          <ac:graphicFrameMkLst>
            <pc:docMk/>
            <pc:sldMk cId="3597220705" sldId="257"/>
            <ac:graphicFrameMk id="39" creationId="{8A053D75-66EF-687B-C3F6-C813558DC15C}"/>
          </ac:graphicFrameMkLst>
        </pc:graphicFrameChg>
        <pc:graphicFrameChg chg="add mod">
          <ac:chgData name="Leonardo Ignazio Pagliochini" userId="d1a2812a-b551-43b2-99ea-faf2f8f7f1d2" providerId="ADAL" clId="{597E25F3-E68D-4D21-92E2-16E4EA2810B1}" dt="2024-09-10T07:20:14.092" v="38"/>
          <ac:graphicFrameMkLst>
            <pc:docMk/>
            <pc:sldMk cId="3597220705" sldId="257"/>
            <ac:graphicFrameMk id="45" creationId="{E7F19798-3AA9-6FAE-73C3-2A4F8157F602}"/>
          </ac:graphicFrameMkLst>
        </pc:graphicFrameChg>
        <pc:picChg chg="add del mod">
          <ac:chgData name="Leonardo Ignazio Pagliochini" userId="d1a2812a-b551-43b2-99ea-faf2f8f7f1d2" providerId="ADAL" clId="{597E25F3-E68D-4D21-92E2-16E4EA2810B1}" dt="2024-09-10T07:12:08.591" v="31" actId="478"/>
          <ac:picMkLst>
            <pc:docMk/>
            <pc:sldMk cId="3597220705" sldId="257"/>
            <ac:picMk id="6" creationId="{62C7FA28-8CBB-00FF-490A-995F5233F711}"/>
          </ac:picMkLst>
        </pc:picChg>
      </pc:sldChg>
      <pc:sldChg chg="addSp delSp modSp del mod">
        <pc:chgData name="Leonardo Ignazio Pagliochini" userId="d1a2812a-b551-43b2-99ea-faf2f8f7f1d2" providerId="ADAL" clId="{597E25F3-E68D-4D21-92E2-16E4EA2810B1}" dt="2024-09-10T07:21:48.969" v="63" actId="2696"/>
        <pc:sldMkLst>
          <pc:docMk/>
          <pc:sldMk cId="2782809678" sldId="258"/>
        </pc:sldMkLst>
        <pc:spChg chg="mod">
          <ac:chgData name="Leonardo Ignazio Pagliochini" userId="d1a2812a-b551-43b2-99ea-faf2f8f7f1d2" providerId="ADAL" clId="{597E25F3-E68D-4D21-92E2-16E4EA2810B1}" dt="2024-09-10T07:20:49.482" v="56" actId="20577"/>
          <ac:spMkLst>
            <pc:docMk/>
            <pc:sldMk cId="2782809678" sldId="258"/>
            <ac:spMk id="2" creationId="{95C7FD3B-08E8-4CF1-07AF-4986ED4E50DA}"/>
          </ac:spMkLst>
        </pc:spChg>
        <pc:spChg chg="add mod">
          <ac:chgData name="Leonardo Ignazio Pagliochini" userId="d1a2812a-b551-43b2-99ea-faf2f8f7f1d2" providerId="ADAL" clId="{597E25F3-E68D-4D21-92E2-16E4EA2810B1}" dt="2024-09-10T07:21:29.706" v="59" actId="21"/>
          <ac:spMkLst>
            <pc:docMk/>
            <pc:sldMk cId="2782809678" sldId="258"/>
            <ac:spMk id="6" creationId="{1D1B95D5-9DC7-1DD9-9C22-729F55D19ED6}"/>
          </ac:spMkLst>
        </pc:spChg>
        <pc:picChg chg="del mod">
          <ac:chgData name="Leonardo Ignazio Pagliochini" userId="d1a2812a-b551-43b2-99ea-faf2f8f7f1d2" providerId="ADAL" clId="{597E25F3-E68D-4D21-92E2-16E4EA2810B1}" dt="2024-09-10T07:21:29.706" v="59" actId="21"/>
          <ac:picMkLst>
            <pc:docMk/>
            <pc:sldMk cId="2782809678" sldId="258"/>
            <ac:picMk id="5" creationId="{DD75D791-EEBC-7949-A970-217CFB9CEF9A}"/>
          </ac:picMkLst>
        </pc:picChg>
      </pc:sldChg>
      <pc:sldChg chg="addSp delSp modSp new mod setBg">
        <pc:chgData name="Leonardo Ignazio Pagliochini" userId="d1a2812a-b551-43b2-99ea-faf2f8f7f1d2" providerId="ADAL" clId="{597E25F3-E68D-4D21-92E2-16E4EA2810B1}" dt="2024-09-10T09:15:04.771" v="1782" actId="21"/>
        <pc:sldMkLst>
          <pc:docMk/>
          <pc:sldMk cId="451417617" sldId="259"/>
        </pc:sldMkLst>
        <pc:spChg chg="del">
          <ac:chgData name="Leonardo Ignazio Pagliochini" userId="d1a2812a-b551-43b2-99ea-faf2f8f7f1d2" providerId="ADAL" clId="{597E25F3-E68D-4D21-92E2-16E4EA2810B1}" dt="2024-09-10T07:21:43.828" v="61" actId="478"/>
          <ac:spMkLst>
            <pc:docMk/>
            <pc:sldMk cId="451417617" sldId="259"/>
            <ac:spMk id="2" creationId="{6EA1BB48-A6EE-1CE5-460B-0EC7AADEEE3D}"/>
          </ac:spMkLst>
        </pc:spChg>
        <pc:spChg chg="mod ord">
          <ac:chgData name="Leonardo Ignazio Pagliochini" userId="d1a2812a-b551-43b2-99ea-faf2f8f7f1d2" providerId="ADAL" clId="{597E25F3-E68D-4D21-92E2-16E4EA2810B1}" dt="2024-09-10T07:28:05.131" v="317" actId="26606"/>
          <ac:spMkLst>
            <pc:docMk/>
            <pc:sldMk cId="451417617" sldId="259"/>
            <ac:spMk id="3" creationId="{E3BA3C70-0EE9-BFF2-6882-1099B6C2B7EC}"/>
          </ac:spMkLst>
        </pc:spChg>
        <pc:spChg chg="add mod ord">
          <ac:chgData name="Leonardo Ignazio Pagliochini" userId="d1a2812a-b551-43b2-99ea-faf2f8f7f1d2" providerId="ADAL" clId="{597E25F3-E68D-4D21-92E2-16E4EA2810B1}" dt="2024-09-10T07:28:05.131" v="317" actId="26606"/>
          <ac:spMkLst>
            <pc:docMk/>
            <pc:sldMk cId="451417617" sldId="259"/>
            <ac:spMk id="4" creationId="{C013A71E-AF83-C0B9-E900-062E034961BB}"/>
          </ac:spMkLst>
        </pc:spChg>
        <pc:spChg chg="add mod">
          <ac:chgData name="Leonardo Ignazio Pagliochini" userId="d1a2812a-b551-43b2-99ea-faf2f8f7f1d2" providerId="ADAL" clId="{597E25F3-E68D-4D21-92E2-16E4EA2810B1}" dt="2024-09-10T09:15:02.184" v="1781"/>
          <ac:spMkLst>
            <pc:docMk/>
            <pc:sldMk cId="451417617" sldId="259"/>
            <ac:spMk id="6" creationId="{7C9DC38E-D257-754D-8022-2FDDCB53C4E8}"/>
          </ac:spMkLst>
        </pc:spChg>
        <pc:spChg chg="add del mod">
          <ac:chgData name="Leonardo Ignazio Pagliochini" userId="d1a2812a-b551-43b2-99ea-faf2f8f7f1d2" providerId="ADAL" clId="{597E25F3-E68D-4D21-92E2-16E4EA2810B1}" dt="2024-09-10T09:15:04.771" v="1782" actId="21"/>
          <ac:spMkLst>
            <pc:docMk/>
            <pc:sldMk cId="451417617" sldId="259"/>
            <ac:spMk id="7" creationId="{7C9DC38E-D257-754D-8022-2FDDCB53C4E8}"/>
          </ac:spMkLst>
        </pc:spChg>
        <pc:spChg chg="add del">
          <ac:chgData name="Leonardo Ignazio Pagliochini" userId="d1a2812a-b551-43b2-99ea-faf2f8f7f1d2" providerId="ADAL" clId="{597E25F3-E68D-4D21-92E2-16E4EA2810B1}" dt="2024-09-10T07:26:42.751" v="274" actId="26606"/>
          <ac:spMkLst>
            <pc:docMk/>
            <pc:sldMk cId="451417617" sldId="259"/>
            <ac:spMk id="10" creationId="{AA474011-A49D-4C7A-BF41-0ACD0A2693B3}"/>
          </ac:spMkLst>
        </pc:spChg>
        <pc:spChg chg="add del">
          <ac:chgData name="Leonardo Ignazio Pagliochini" userId="d1a2812a-b551-43b2-99ea-faf2f8f7f1d2" providerId="ADAL" clId="{597E25F3-E68D-4D21-92E2-16E4EA2810B1}" dt="2024-09-10T07:26:42.751" v="274" actId="26606"/>
          <ac:spMkLst>
            <pc:docMk/>
            <pc:sldMk cId="451417617" sldId="259"/>
            <ac:spMk id="12" creationId="{6D72081E-AD41-4FBB-B02B-698A68DBCA5E}"/>
          </ac:spMkLst>
        </pc:spChg>
        <pc:spChg chg="add del">
          <ac:chgData name="Leonardo Ignazio Pagliochini" userId="d1a2812a-b551-43b2-99ea-faf2f8f7f1d2" providerId="ADAL" clId="{597E25F3-E68D-4D21-92E2-16E4EA2810B1}" dt="2024-09-10T07:26:42.751" v="274" actId="26606"/>
          <ac:spMkLst>
            <pc:docMk/>
            <pc:sldMk cId="451417617" sldId="259"/>
            <ac:spMk id="14" creationId="{716248AD-805F-41BF-9B57-FC53E5B32F98}"/>
          </ac:spMkLst>
        </pc:spChg>
        <pc:spChg chg="add del">
          <ac:chgData name="Leonardo Ignazio Pagliochini" userId="d1a2812a-b551-43b2-99ea-faf2f8f7f1d2" providerId="ADAL" clId="{597E25F3-E68D-4D21-92E2-16E4EA2810B1}" dt="2024-09-10T07:26:42.751" v="274" actId="26606"/>
          <ac:spMkLst>
            <pc:docMk/>
            <pc:sldMk cId="451417617" sldId="259"/>
            <ac:spMk id="16" creationId="{1F82758F-B2B3-4F0A-BB90-4BFFEDD166D6}"/>
          </ac:spMkLst>
        </pc:spChg>
        <pc:spChg chg="add del">
          <ac:chgData name="Leonardo Ignazio Pagliochini" userId="d1a2812a-b551-43b2-99ea-faf2f8f7f1d2" providerId="ADAL" clId="{597E25F3-E68D-4D21-92E2-16E4EA2810B1}" dt="2024-09-10T07:26:44.525" v="276" actId="26606"/>
          <ac:spMkLst>
            <pc:docMk/>
            <pc:sldMk cId="451417617" sldId="259"/>
            <ac:spMk id="18" creationId="{0B9EE3F3-89B7-43C3-8651-C4C96830993D}"/>
          </ac:spMkLst>
        </pc:spChg>
        <pc:spChg chg="add del">
          <ac:chgData name="Leonardo Ignazio Pagliochini" userId="d1a2812a-b551-43b2-99ea-faf2f8f7f1d2" providerId="ADAL" clId="{597E25F3-E68D-4D21-92E2-16E4EA2810B1}" dt="2024-09-10T07:26:44.525" v="276" actId="26606"/>
          <ac:spMkLst>
            <pc:docMk/>
            <pc:sldMk cId="451417617" sldId="259"/>
            <ac:spMk id="19" creationId="{33AE4636-AEEC-45D6-84D4-7AC2DA48ECF8}"/>
          </ac:spMkLst>
        </pc:spChg>
        <pc:spChg chg="add del">
          <ac:chgData name="Leonardo Ignazio Pagliochini" userId="d1a2812a-b551-43b2-99ea-faf2f8f7f1d2" providerId="ADAL" clId="{597E25F3-E68D-4D21-92E2-16E4EA2810B1}" dt="2024-09-10T07:26:44.525" v="276" actId="26606"/>
          <ac:spMkLst>
            <pc:docMk/>
            <pc:sldMk cId="451417617" sldId="259"/>
            <ac:spMk id="20" creationId="{8D9CE0F4-2EB2-4F1F-8AAC-DB3571D9FE10}"/>
          </ac:spMkLst>
        </pc:spChg>
        <pc:spChg chg="add del">
          <ac:chgData name="Leonardo Ignazio Pagliochini" userId="d1a2812a-b551-43b2-99ea-faf2f8f7f1d2" providerId="ADAL" clId="{597E25F3-E68D-4D21-92E2-16E4EA2810B1}" dt="2024-09-10T07:27:03.787" v="278" actId="26606"/>
          <ac:spMkLst>
            <pc:docMk/>
            <pc:sldMk cId="451417617" sldId="259"/>
            <ac:spMk id="22" creationId="{AA474011-A49D-4C7A-BF41-0ACD0A2693B3}"/>
          </ac:spMkLst>
        </pc:spChg>
        <pc:spChg chg="add del">
          <ac:chgData name="Leonardo Ignazio Pagliochini" userId="d1a2812a-b551-43b2-99ea-faf2f8f7f1d2" providerId="ADAL" clId="{597E25F3-E68D-4D21-92E2-16E4EA2810B1}" dt="2024-09-10T07:27:03.787" v="278" actId="26606"/>
          <ac:spMkLst>
            <pc:docMk/>
            <pc:sldMk cId="451417617" sldId="259"/>
            <ac:spMk id="23" creationId="{6D72081E-AD41-4FBB-B02B-698A68DBCA5E}"/>
          </ac:spMkLst>
        </pc:spChg>
        <pc:spChg chg="add del">
          <ac:chgData name="Leonardo Ignazio Pagliochini" userId="d1a2812a-b551-43b2-99ea-faf2f8f7f1d2" providerId="ADAL" clId="{597E25F3-E68D-4D21-92E2-16E4EA2810B1}" dt="2024-09-10T07:27:03.787" v="278" actId="26606"/>
          <ac:spMkLst>
            <pc:docMk/>
            <pc:sldMk cId="451417617" sldId="259"/>
            <ac:spMk id="24" creationId="{716248AD-805F-41BF-9B57-FC53E5B32F98}"/>
          </ac:spMkLst>
        </pc:spChg>
        <pc:spChg chg="add del">
          <ac:chgData name="Leonardo Ignazio Pagliochini" userId="d1a2812a-b551-43b2-99ea-faf2f8f7f1d2" providerId="ADAL" clId="{597E25F3-E68D-4D21-92E2-16E4EA2810B1}" dt="2024-09-10T07:27:03.787" v="278" actId="26606"/>
          <ac:spMkLst>
            <pc:docMk/>
            <pc:sldMk cId="451417617" sldId="259"/>
            <ac:spMk id="25" creationId="{1F82758F-B2B3-4F0A-BB90-4BFFEDD166D6}"/>
          </ac:spMkLst>
        </pc:spChg>
        <pc:spChg chg="add del">
          <ac:chgData name="Leonardo Ignazio Pagliochini" userId="d1a2812a-b551-43b2-99ea-faf2f8f7f1d2" providerId="ADAL" clId="{597E25F3-E68D-4D21-92E2-16E4EA2810B1}" dt="2024-09-10T07:27:05.457" v="280" actId="26606"/>
          <ac:spMkLst>
            <pc:docMk/>
            <pc:sldMk cId="451417617" sldId="259"/>
            <ac:spMk id="27" creationId="{5C9B446A-6343-4E56-90BA-061E4DDF0FFB}"/>
          </ac:spMkLst>
        </pc:spChg>
        <pc:spChg chg="add del">
          <ac:chgData name="Leonardo Ignazio Pagliochini" userId="d1a2812a-b551-43b2-99ea-faf2f8f7f1d2" providerId="ADAL" clId="{597E25F3-E68D-4D21-92E2-16E4EA2810B1}" dt="2024-09-10T07:27:05.457" v="280" actId="26606"/>
          <ac:spMkLst>
            <pc:docMk/>
            <pc:sldMk cId="451417617" sldId="259"/>
            <ac:spMk id="28" creationId="{3EC72A1B-03D3-499C-B4BF-AC68EEC22B10}"/>
          </ac:spMkLst>
        </pc:spChg>
        <pc:spChg chg="add del">
          <ac:chgData name="Leonardo Ignazio Pagliochini" userId="d1a2812a-b551-43b2-99ea-faf2f8f7f1d2" providerId="ADAL" clId="{597E25F3-E68D-4D21-92E2-16E4EA2810B1}" dt="2024-09-10T07:27:05.457" v="280" actId="26606"/>
          <ac:spMkLst>
            <pc:docMk/>
            <pc:sldMk cId="451417617" sldId="259"/>
            <ac:spMk id="29" creationId="{216322C2-3CF0-4D33-BF90-3F384CF6D232}"/>
          </ac:spMkLst>
        </pc:spChg>
        <pc:spChg chg="add del">
          <ac:chgData name="Leonardo Ignazio Pagliochini" userId="d1a2812a-b551-43b2-99ea-faf2f8f7f1d2" providerId="ADAL" clId="{597E25F3-E68D-4D21-92E2-16E4EA2810B1}" dt="2024-09-10T07:27:05.457" v="280" actId="26606"/>
          <ac:spMkLst>
            <pc:docMk/>
            <pc:sldMk cId="451417617" sldId="259"/>
            <ac:spMk id="30" creationId="{55D4142C-5077-457F-A6AD-3FECFDB39685}"/>
          </ac:spMkLst>
        </pc:spChg>
        <pc:spChg chg="add del">
          <ac:chgData name="Leonardo Ignazio Pagliochini" userId="d1a2812a-b551-43b2-99ea-faf2f8f7f1d2" providerId="ADAL" clId="{597E25F3-E68D-4D21-92E2-16E4EA2810B1}" dt="2024-09-10T07:27:05.457" v="280" actId="26606"/>
          <ac:spMkLst>
            <pc:docMk/>
            <pc:sldMk cId="451417617" sldId="259"/>
            <ac:spMk id="31" creationId="{7A5F0580-5EE9-419F-96EE-B6529EF6E7D0}"/>
          </ac:spMkLst>
        </pc:spChg>
        <pc:spChg chg="add del">
          <ac:chgData name="Leonardo Ignazio Pagliochini" userId="d1a2812a-b551-43b2-99ea-faf2f8f7f1d2" providerId="ADAL" clId="{597E25F3-E68D-4D21-92E2-16E4EA2810B1}" dt="2024-09-10T07:27:06.817" v="282" actId="26606"/>
          <ac:spMkLst>
            <pc:docMk/>
            <pc:sldMk cId="451417617" sldId="259"/>
            <ac:spMk id="33" creationId="{0288C6B4-AFC3-407F-A595-EFFD38D4CCAF}"/>
          </ac:spMkLst>
        </pc:spChg>
        <pc:spChg chg="add del">
          <ac:chgData name="Leonardo Ignazio Pagliochini" userId="d1a2812a-b551-43b2-99ea-faf2f8f7f1d2" providerId="ADAL" clId="{597E25F3-E68D-4D21-92E2-16E4EA2810B1}" dt="2024-09-10T07:27:06.817" v="282" actId="26606"/>
          <ac:spMkLst>
            <pc:docMk/>
            <pc:sldMk cId="451417617" sldId="259"/>
            <ac:spMk id="34" creationId="{CF236821-17FE-429B-8D2C-08E13A64EA40}"/>
          </ac:spMkLst>
        </pc:spChg>
        <pc:spChg chg="add del">
          <ac:chgData name="Leonardo Ignazio Pagliochini" userId="d1a2812a-b551-43b2-99ea-faf2f8f7f1d2" providerId="ADAL" clId="{597E25F3-E68D-4D21-92E2-16E4EA2810B1}" dt="2024-09-10T07:27:06.817" v="282" actId="26606"/>
          <ac:spMkLst>
            <pc:docMk/>
            <pc:sldMk cId="451417617" sldId="259"/>
            <ac:spMk id="35" creationId="{C0BDBCD2-E081-43AB-9119-C55465E59757}"/>
          </ac:spMkLst>
        </pc:spChg>
        <pc:spChg chg="add del">
          <ac:chgData name="Leonardo Ignazio Pagliochini" userId="d1a2812a-b551-43b2-99ea-faf2f8f7f1d2" providerId="ADAL" clId="{597E25F3-E68D-4D21-92E2-16E4EA2810B1}" dt="2024-09-10T07:27:06.817" v="282" actId="26606"/>
          <ac:spMkLst>
            <pc:docMk/>
            <pc:sldMk cId="451417617" sldId="259"/>
            <ac:spMk id="36" creationId="{98E79BE4-34FE-485A-98A5-92CE8F7C4743}"/>
          </ac:spMkLst>
        </pc:spChg>
        <pc:spChg chg="add del">
          <ac:chgData name="Leonardo Ignazio Pagliochini" userId="d1a2812a-b551-43b2-99ea-faf2f8f7f1d2" providerId="ADAL" clId="{597E25F3-E68D-4D21-92E2-16E4EA2810B1}" dt="2024-09-10T07:27:06.817" v="282" actId="26606"/>
          <ac:spMkLst>
            <pc:docMk/>
            <pc:sldMk cId="451417617" sldId="259"/>
            <ac:spMk id="37" creationId="{7A5F0580-5EE9-419F-96EE-B6529EF6E7D0}"/>
          </ac:spMkLst>
        </pc:spChg>
        <pc:spChg chg="add del">
          <ac:chgData name="Leonardo Ignazio Pagliochini" userId="d1a2812a-b551-43b2-99ea-faf2f8f7f1d2" providerId="ADAL" clId="{597E25F3-E68D-4D21-92E2-16E4EA2810B1}" dt="2024-09-10T07:27:07.253" v="284" actId="26606"/>
          <ac:spMkLst>
            <pc:docMk/>
            <pc:sldMk cId="451417617" sldId="259"/>
            <ac:spMk id="39" creationId="{5C9B446A-6343-4E56-90BA-061E4DDF0FFB}"/>
          </ac:spMkLst>
        </pc:spChg>
        <pc:spChg chg="add del">
          <ac:chgData name="Leonardo Ignazio Pagliochini" userId="d1a2812a-b551-43b2-99ea-faf2f8f7f1d2" providerId="ADAL" clId="{597E25F3-E68D-4D21-92E2-16E4EA2810B1}" dt="2024-09-10T07:27:07.253" v="284" actId="26606"/>
          <ac:spMkLst>
            <pc:docMk/>
            <pc:sldMk cId="451417617" sldId="259"/>
            <ac:spMk id="40" creationId="{3EC72A1B-03D3-499C-B4BF-AC68EEC22B10}"/>
          </ac:spMkLst>
        </pc:spChg>
        <pc:spChg chg="add del">
          <ac:chgData name="Leonardo Ignazio Pagliochini" userId="d1a2812a-b551-43b2-99ea-faf2f8f7f1d2" providerId="ADAL" clId="{597E25F3-E68D-4D21-92E2-16E4EA2810B1}" dt="2024-09-10T07:27:07.253" v="284" actId="26606"/>
          <ac:spMkLst>
            <pc:docMk/>
            <pc:sldMk cId="451417617" sldId="259"/>
            <ac:spMk id="41" creationId="{216322C2-3CF0-4D33-BF90-3F384CF6D232}"/>
          </ac:spMkLst>
        </pc:spChg>
        <pc:spChg chg="add del">
          <ac:chgData name="Leonardo Ignazio Pagliochini" userId="d1a2812a-b551-43b2-99ea-faf2f8f7f1d2" providerId="ADAL" clId="{597E25F3-E68D-4D21-92E2-16E4EA2810B1}" dt="2024-09-10T07:27:07.253" v="284" actId="26606"/>
          <ac:spMkLst>
            <pc:docMk/>
            <pc:sldMk cId="451417617" sldId="259"/>
            <ac:spMk id="42" creationId="{55D4142C-5077-457F-A6AD-3FECFDB39685}"/>
          </ac:spMkLst>
        </pc:spChg>
        <pc:spChg chg="add del">
          <ac:chgData name="Leonardo Ignazio Pagliochini" userId="d1a2812a-b551-43b2-99ea-faf2f8f7f1d2" providerId="ADAL" clId="{597E25F3-E68D-4D21-92E2-16E4EA2810B1}" dt="2024-09-10T07:27:07.253" v="284" actId="26606"/>
          <ac:spMkLst>
            <pc:docMk/>
            <pc:sldMk cId="451417617" sldId="259"/>
            <ac:spMk id="43" creationId="{7A5F0580-5EE9-419F-96EE-B6529EF6E7D0}"/>
          </ac:spMkLst>
        </pc:spChg>
        <pc:spChg chg="add del">
          <ac:chgData name="Leonardo Ignazio Pagliochini" userId="d1a2812a-b551-43b2-99ea-faf2f8f7f1d2" providerId="ADAL" clId="{597E25F3-E68D-4D21-92E2-16E4EA2810B1}" dt="2024-09-10T07:27:10.438" v="286" actId="26606"/>
          <ac:spMkLst>
            <pc:docMk/>
            <pc:sldMk cId="451417617" sldId="259"/>
            <ac:spMk id="45" creationId="{0288C6B4-AFC3-407F-A595-EFFD38D4CCAF}"/>
          </ac:spMkLst>
        </pc:spChg>
        <pc:spChg chg="add del">
          <ac:chgData name="Leonardo Ignazio Pagliochini" userId="d1a2812a-b551-43b2-99ea-faf2f8f7f1d2" providerId="ADAL" clId="{597E25F3-E68D-4D21-92E2-16E4EA2810B1}" dt="2024-09-10T07:27:10.438" v="286" actId="26606"/>
          <ac:spMkLst>
            <pc:docMk/>
            <pc:sldMk cId="451417617" sldId="259"/>
            <ac:spMk id="46" creationId="{CF236821-17FE-429B-8D2C-08E13A64EA40}"/>
          </ac:spMkLst>
        </pc:spChg>
        <pc:spChg chg="add del">
          <ac:chgData name="Leonardo Ignazio Pagliochini" userId="d1a2812a-b551-43b2-99ea-faf2f8f7f1d2" providerId="ADAL" clId="{597E25F3-E68D-4D21-92E2-16E4EA2810B1}" dt="2024-09-10T07:27:10.438" v="286" actId="26606"/>
          <ac:spMkLst>
            <pc:docMk/>
            <pc:sldMk cId="451417617" sldId="259"/>
            <ac:spMk id="47" creationId="{C0BDBCD2-E081-43AB-9119-C55465E59757}"/>
          </ac:spMkLst>
        </pc:spChg>
        <pc:spChg chg="add del">
          <ac:chgData name="Leonardo Ignazio Pagliochini" userId="d1a2812a-b551-43b2-99ea-faf2f8f7f1d2" providerId="ADAL" clId="{597E25F3-E68D-4D21-92E2-16E4EA2810B1}" dt="2024-09-10T07:27:10.438" v="286" actId="26606"/>
          <ac:spMkLst>
            <pc:docMk/>
            <pc:sldMk cId="451417617" sldId="259"/>
            <ac:spMk id="48" creationId="{98E79BE4-34FE-485A-98A5-92CE8F7C4743}"/>
          </ac:spMkLst>
        </pc:spChg>
        <pc:spChg chg="add del">
          <ac:chgData name="Leonardo Ignazio Pagliochini" userId="d1a2812a-b551-43b2-99ea-faf2f8f7f1d2" providerId="ADAL" clId="{597E25F3-E68D-4D21-92E2-16E4EA2810B1}" dt="2024-09-10T07:27:10.438" v="286" actId="26606"/>
          <ac:spMkLst>
            <pc:docMk/>
            <pc:sldMk cId="451417617" sldId="259"/>
            <ac:spMk id="49" creationId="{7A5F0580-5EE9-419F-96EE-B6529EF6E7D0}"/>
          </ac:spMkLst>
        </pc:spChg>
        <pc:spChg chg="add del">
          <ac:chgData name="Leonardo Ignazio Pagliochini" userId="d1a2812a-b551-43b2-99ea-faf2f8f7f1d2" providerId="ADAL" clId="{597E25F3-E68D-4D21-92E2-16E4EA2810B1}" dt="2024-09-10T07:27:19.796" v="288" actId="26606"/>
          <ac:spMkLst>
            <pc:docMk/>
            <pc:sldMk cId="451417617" sldId="259"/>
            <ac:spMk id="51" creationId="{92468898-5A6E-4D55-85EC-308E785EE06C}"/>
          </ac:spMkLst>
        </pc:spChg>
        <pc:spChg chg="add del">
          <ac:chgData name="Leonardo Ignazio Pagliochini" userId="d1a2812a-b551-43b2-99ea-faf2f8f7f1d2" providerId="ADAL" clId="{597E25F3-E68D-4D21-92E2-16E4EA2810B1}" dt="2024-09-10T07:27:19.796" v="288" actId="26606"/>
          <ac:spMkLst>
            <pc:docMk/>
            <pc:sldMk cId="451417617" sldId="259"/>
            <ac:spMk id="52" creationId="{3E23A947-2D45-4208-AE2B-64948C87A3EB}"/>
          </ac:spMkLst>
        </pc:spChg>
        <pc:spChg chg="add del">
          <ac:chgData name="Leonardo Ignazio Pagliochini" userId="d1a2812a-b551-43b2-99ea-faf2f8f7f1d2" providerId="ADAL" clId="{597E25F3-E68D-4D21-92E2-16E4EA2810B1}" dt="2024-09-10T07:27:19.796" v="288" actId="26606"/>
          <ac:spMkLst>
            <pc:docMk/>
            <pc:sldMk cId="451417617" sldId="259"/>
            <ac:spMk id="53" creationId="{E5BBB0F9-6A59-4D02-A9C7-A2D6516684CE}"/>
          </ac:spMkLst>
        </pc:spChg>
        <pc:spChg chg="add del">
          <ac:chgData name="Leonardo Ignazio Pagliochini" userId="d1a2812a-b551-43b2-99ea-faf2f8f7f1d2" providerId="ADAL" clId="{597E25F3-E68D-4D21-92E2-16E4EA2810B1}" dt="2024-09-10T07:27:24.049" v="290" actId="26606"/>
          <ac:spMkLst>
            <pc:docMk/>
            <pc:sldMk cId="451417617" sldId="259"/>
            <ac:spMk id="55" creationId="{84ECDE7A-6944-466D-8FFE-149A29BA6BAE}"/>
          </ac:spMkLst>
        </pc:spChg>
        <pc:spChg chg="add del">
          <ac:chgData name="Leonardo Ignazio Pagliochini" userId="d1a2812a-b551-43b2-99ea-faf2f8f7f1d2" providerId="ADAL" clId="{597E25F3-E68D-4D21-92E2-16E4EA2810B1}" dt="2024-09-10T07:27:24.049" v="290" actId="26606"/>
          <ac:spMkLst>
            <pc:docMk/>
            <pc:sldMk cId="451417617" sldId="259"/>
            <ac:spMk id="56" creationId="{B3420082-9415-44EC-802E-C77D71D59C57}"/>
          </ac:spMkLst>
        </pc:spChg>
        <pc:spChg chg="add del">
          <ac:chgData name="Leonardo Ignazio Pagliochini" userId="d1a2812a-b551-43b2-99ea-faf2f8f7f1d2" providerId="ADAL" clId="{597E25F3-E68D-4D21-92E2-16E4EA2810B1}" dt="2024-09-10T07:27:24.049" v="290" actId="26606"/>
          <ac:spMkLst>
            <pc:docMk/>
            <pc:sldMk cId="451417617" sldId="259"/>
            <ac:spMk id="57" creationId="{55A52C45-1FCB-4636-A80F-2849B8226C01}"/>
          </ac:spMkLst>
        </pc:spChg>
        <pc:spChg chg="add del">
          <ac:chgData name="Leonardo Ignazio Pagliochini" userId="d1a2812a-b551-43b2-99ea-faf2f8f7f1d2" providerId="ADAL" clId="{597E25F3-E68D-4D21-92E2-16E4EA2810B1}" dt="2024-09-10T07:27:24.049" v="290" actId="26606"/>
          <ac:spMkLst>
            <pc:docMk/>
            <pc:sldMk cId="451417617" sldId="259"/>
            <ac:spMk id="58" creationId="{768EB4DD-3704-43AD-92B3-C4E0C6EA92CB}"/>
          </ac:spMkLst>
        </pc:spChg>
        <pc:spChg chg="add del">
          <ac:chgData name="Leonardo Ignazio Pagliochini" userId="d1a2812a-b551-43b2-99ea-faf2f8f7f1d2" providerId="ADAL" clId="{597E25F3-E68D-4D21-92E2-16E4EA2810B1}" dt="2024-09-10T07:28:05.131" v="317" actId="26606"/>
          <ac:spMkLst>
            <pc:docMk/>
            <pc:sldMk cId="451417617" sldId="259"/>
            <ac:spMk id="60" creationId="{AA474011-A49D-4C7A-BF41-0ACD0A2693B3}"/>
          </ac:spMkLst>
        </pc:spChg>
        <pc:spChg chg="add del">
          <ac:chgData name="Leonardo Ignazio Pagliochini" userId="d1a2812a-b551-43b2-99ea-faf2f8f7f1d2" providerId="ADAL" clId="{597E25F3-E68D-4D21-92E2-16E4EA2810B1}" dt="2024-09-10T07:28:05.131" v="317" actId="26606"/>
          <ac:spMkLst>
            <pc:docMk/>
            <pc:sldMk cId="451417617" sldId="259"/>
            <ac:spMk id="61" creationId="{6D72081E-AD41-4FBB-B02B-698A68DBCA5E}"/>
          </ac:spMkLst>
        </pc:spChg>
        <pc:spChg chg="add del">
          <ac:chgData name="Leonardo Ignazio Pagliochini" userId="d1a2812a-b551-43b2-99ea-faf2f8f7f1d2" providerId="ADAL" clId="{597E25F3-E68D-4D21-92E2-16E4EA2810B1}" dt="2024-09-10T07:28:05.131" v="317" actId="26606"/>
          <ac:spMkLst>
            <pc:docMk/>
            <pc:sldMk cId="451417617" sldId="259"/>
            <ac:spMk id="62" creationId="{716248AD-805F-41BF-9B57-FC53E5B32F98}"/>
          </ac:spMkLst>
        </pc:spChg>
        <pc:spChg chg="add del">
          <ac:chgData name="Leonardo Ignazio Pagliochini" userId="d1a2812a-b551-43b2-99ea-faf2f8f7f1d2" providerId="ADAL" clId="{597E25F3-E68D-4D21-92E2-16E4EA2810B1}" dt="2024-09-10T07:28:05.131" v="317" actId="26606"/>
          <ac:spMkLst>
            <pc:docMk/>
            <pc:sldMk cId="451417617" sldId="259"/>
            <ac:spMk id="63" creationId="{1F82758F-B2B3-4F0A-BB90-4BFFEDD166D6}"/>
          </ac:spMkLst>
        </pc:spChg>
        <pc:spChg chg="add del">
          <ac:chgData name="Leonardo Ignazio Pagliochini" userId="d1a2812a-b551-43b2-99ea-faf2f8f7f1d2" providerId="ADAL" clId="{597E25F3-E68D-4D21-92E2-16E4EA2810B1}" dt="2024-09-10T07:28:05.131" v="317" actId="26606"/>
          <ac:spMkLst>
            <pc:docMk/>
            <pc:sldMk cId="451417617" sldId="259"/>
            <ac:spMk id="68" creationId="{2550BE34-C2B8-49B8-8519-67A8CAD51AE9}"/>
          </ac:spMkLst>
        </pc:spChg>
        <pc:spChg chg="add del">
          <ac:chgData name="Leonardo Ignazio Pagliochini" userId="d1a2812a-b551-43b2-99ea-faf2f8f7f1d2" providerId="ADAL" clId="{597E25F3-E68D-4D21-92E2-16E4EA2810B1}" dt="2024-09-10T07:28:05.131" v="317" actId="26606"/>
          <ac:spMkLst>
            <pc:docMk/>
            <pc:sldMk cId="451417617" sldId="259"/>
            <ac:spMk id="70" creationId="{A7457DD9-5A45-400A-AB4B-4B4EDECA25F1}"/>
          </ac:spMkLst>
        </pc:spChg>
        <pc:spChg chg="add del">
          <ac:chgData name="Leonardo Ignazio Pagliochini" userId="d1a2812a-b551-43b2-99ea-faf2f8f7f1d2" providerId="ADAL" clId="{597E25F3-E68D-4D21-92E2-16E4EA2810B1}" dt="2024-09-10T07:28:05.131" v="317" actId="26606"/>
          <ac:spMkLst>
            <pc:docMk/>
            <pc:sldMk cId="451417617" sldId="259"/>
            <ac:spMk id="72" creationId="{441CF7D6-A660-431A-B0BB-140A0D5556B6}"/>
          </ac:spMkLst>
        </pc:spChg>
        <pc:spChg chg="add del">
          <ac:chgData name="Leonardo Ignazio Pagliochini" userId="d1a2812a-b551-43b2-99ea-faf2f8f7f1d2" providerId="ADAL" clId="{597E25F3-E68D-4D21-92E2-16E4EA2810B1}" dt="2024-09-10T07:28:05.131" v="317" actId="26606"/>
          <ac:spMkLst>
            <pc:docMk/>
            <pc:sldMk cId="451417617" sldId="259"/>
            <ac:spMk id="74" creationId="{0570A85B-3810-4F95-97B0-CBF4CCDB381C}"/>
          </ac:spMkLst>
        </pc:spChg>
        <pc:picChg chg="add mod ord">
          <ac:chgData name="Leonardo Ignazio Pagliochini" userId="d1a2812a-b551-43b2-99ea-faf2f8f7f1d2" providerId="ADAL" clId="{597E25F3-E68D-4D21-92E2-16E4EA2810B1}" dt="2024-09-10T07:28:05.131" v="317" actId="26606"/>
          <ac:picMkLst>
            <pc:docMk/>
            <pc:sldMk cId="451417617" sldId="259"/>
            <ac:picMk id="5" creationId="{DD75D791-EEBC-7949-A970-217CFB9CEF9A}"/>
          </ac:picMkLst>
        </pc:picChg>
      </pc:sldChg>
      <pc:sldChg chg="addSp delSp modSp new mod delAnim modAnim">
        <pc:chgData name="Leonardo Ignazio Pagliochini" userId="d1a2812a-b551-43b2-99ea-faf2f8f7f1d2" providerId="ADAL" clId="{597E25F3-E68D-4D21-92E2-16E4EA2810B1}" dt="2024-09-10T09:01:32.189" v="1732" actId="1076"/>
        <pc:sldMkLst>
          <pc:docMk/>
          <pc:sldMk cId="2318794861" sldId="260"/>
        </pc:sldMkLst>
        <pc:spChg chg="mod">
          <ac:chgData name="Leonardo Ignazio Pagliochini" userId="d1a2812a-b551-43b2-99ea-faf2f8f7f1d2" providerId="ADAL" clId="{597E25F3-E68D-4D21-92E2-16E4EA2810B1}" dt="2024-09-10T08:08:00.243" v="754" actId="1076"/>
          <ac:spMkLst>
            <pc:docMk/>
            <pc:sldMk cId="2318794861" sldId="260"/>
            <ac:spMk id="2" creationId="{AFFC04D8-BE72-5EBB-46A1-14A357D2707D}"/>
          </ac:spMkLst>
        </pc:spChg>
        <pc:spChg chg="del">
          <ac:chgData name="Leonardo Ignazio Pagliochini" userId="d1a2812a-b551-43b2-99ea-faf2f8f7f1d2" providerId="ADAL" clId="{597E25F3-E68D-4D21-92E2-16E4EA2810B1}" dt="2024-09-10T07:30:31.093" v="337" actId="931"/>
          <ac:spMkLst>
            <pc:docMk/>
            <pc:sldMk cId="2318794861" sldId="260"/>
            <ac:spMk id="3" creationId="{5B5589E7-E12E-F250-44E4-7FFE795E0271}"/>
          </ac:spMkLst>
        </pc:spChg>
        <pc:spChg chg="add del mod">
          <ac:chgData name="Leonardo Ignazio Pagliochini" userId="d1a2812a-b551-43b2-99ea-faf2f8f7f1d2" providerId="ADAL" clId="{597E25F3-E68D-4D21-92E2-16E4EA2810B1}" dt="2024-09-10T07:38:38.803" v="458" actId="478"/>
          <ac:spMkLst>
            <pc:docMk/>
            <pc:sldMk cId="2318794861" sldId="260"/>
            <ac:spMk id="8" creationId="{A6DBA14F-BE07-9071-EB68-F265A0314E8F}"/>
          </ac:spMkLst>
        </pc:spChg>
        <pc:spChg chg="add del mod">
          <ac:chgData name="Leonardo Ignazio Pagliochini" userId="d1a2812a-b551-43b2-99ea-faf2f8f7f1d2" providerId="ADAL" clId="{597E25F3-E68D-4D21-92E2-16E4EA2810B1}" dt="2024-09-10T07:38:38.803" v="458" actId="478"/>
          <ac:spMkLst>
            <pc:docMk/>
            <pc:sldMk cId="2318794861" sldId="260"/>
            <ac:spMk id="9" creationId="{2558E43B-DBED-28FA-E7DA-4938A7BBA766}"/>
          </ac:spMkLst>
        </pc:spChg>
        <pc:spChg chg="add del mod">
          <ac:chgData name="Leonardo Ignazio Pagliochini" userId="d1a2812a-b551-43b2-99ea-faf2f8f7f1d2" providerId="ADAL" clId="{597E25F3-E68D-4D21-92E2-16E4EA2810B1}" dt="2024-09-10T07:37:12.770" v="430" actId="767"/>
          <ac:spMkLst>
            <pc:docMk/>
            <pc:sldMk cId="2318794861" sldId="260"/>
            <ac:spMk id="14" creationId="{752A869B-C23F-5A9F-8E77-03910D1FF13A}"/>
          </ac:spMkLst>
        </pc:spChg>
        <pc:spChg chg="add del mod">
          <ac:chgData name="Leonardo Ignazio Pagliochini" userId="d1a2812a-b551-43b2-99ea-faf2f8f7f1d2" providerId="ADAL" clId="{597E25F3-E68D-4D21-92E2-16E4EA2810B1}" dt="2024-09-10T07:38:41.493" v="459" actId="478"/>
          <ac:spMkLst>
            <pc:docMk/>
            <pc:sldMk cId="2318794861" sldId="260"/>
            <ac:spMk id="18" creationId="{AA1C9B11-EB77-98ED-7CCF-76256BEC4547}"/>
          </ac:spMkLst>
        </pc:spChg>
        <pc:spChg chg="add mod topLvl">
          <ac:chgData name="Leonardo Ignazio Pagliochini" userId="d1a2812a-b551-43b2-99ea-faf2f8f7f1d2" providerId="ADAL" clId="{597E25F3-E68D-4D21-92E2-16E4EA2810B1}" dt="2024-09-10T08:14:06.090" v="791" actId="164"/>
          <ac:spMkLst>
            <pc:docMk/>
            <pc:sldMk cId="2318794861" sldId="260"/>
            <ac:spMk id="21" creationId="{2BD8BC2A-7365-74F8-5B6E-EED1A34E246C}"/>
          </ac:spMkLst>
        </pc:spChg>
        <pc:spChg chg="add mod topLvl">
          <ac:chgData name="Leonardo Ignazio Pagliochini" userId="d1a2812a-b551-43b2-99ea-faf2f8f7f1d2" providerId="ADAL" clId="{597E25F3-E68D-4D21-92E2-16E4EA2810B1}" dt="2024-09-10T08:14:06.090" v="791" actId="164"/>
          <ac:spMkLst>
            <pc:docMk/>
            <pc:sldMk cId="2318794861" sldId="260"/>
            <ac:spMk id="22" creationId="{0AEB43D9-EE98-CED7-626D-CFD1950BE097}"/>
          </ac:spMkLst>
        </pc:spChg>
        <pc:spChg chg="add mod topLvl">
          <ac:chgData name="Leonardo Ignazio Pagliochini" userId="d1a2812a-b551-43b2-99ea-faf2f8f7f1d2" providerId="ADAL" clId="{597E25F3-E68D-4D21-92E2-16E4EA2810B1}" dt="2024-09-10T08:14:06.090" v="791" actId="164"/>
          <ac:spMkLst>
            <pc:docMk/>
            <pc:sldMk cId="2318794861" sldId="260"/>
            <ac:spMk id="23" creationId="{AAF3493E-A9BF-4A10-DF6C-8EAD447B46A5}"/>
          </ac:spMkLst>
        </pc:spChg>
        <pc:spChg chg="add mod topLvl">
          <ac:chgData name="Leonardo Ignazio Pagliochini" userId="d1a2812a-b551-43b2-99ea-faf2f8f7f1d2" providerId="ADAL" clId="{597E25F3-E68D-4D21-92E2-16E4EA2810B1}" dt="2024-09-10T08:14:06.090" v="791" actId="164"/>
          <ac:spMkLst>
            <pc:docMk/>
            <pc:sldMk cId="2318794861" sldId="260"/>
            <ac:spMk id="24" creationId="{17C0E3B2-C777-C17E-4812-AB49914A4EDD}"/>
          </ac:spMkLst>
        </pc:spChg>
        <pc:spChg chg="add mod topLvl">
          <ac:chgData name="Leonardo Ignazio Pagliochini" userId="d1a2812a-b551-43b2-99ea-faf2f8f7f1d2" providerId="ADAL" clId="{597E25F3-E68D-4D21-92E2-16E4EA2810B1}" dt="2024-09-10T08:14:06.090" v="791" actId="164"/>
          <ac:spMkLst>
            <pc:docMk/>
            <pc:sldMk cId="2318794861" sldId="260"/>
            <ac:spMk id="27" creationId="{4EB343D6-E0A8-A3A4-60FF-CF71CD6A4963}"/>
          </ac:spMkLst>
        </pc:spChg>
        <pc:spChg chg="add del mod">
          <ac:chgData name="Leonardo Ignazio Pagliochini" userId="d1a2812a-b551-43b2-99ea-faf2f8f7f1d2" providerId="ADAL" clId="{597E25F3-E68D-4D21-92E2-16E4EA2810B1}" dt="2024-09-10T07:58:44.325" v="639" actId="478"/>
          <ac:spMkLst>
            <pc:docMk/>
            <pc:sldMk cId="2318794861" sldId="260"/>
            <ac:spMk id="29" creationId="{C624CB01-37A9-9F46-6828-10C7110695A5}"/>
          </ac:spMkLst>
        </pc:spChg>
        <pc:spChg chg="add mod topLvl">
          <ac:chgData name="Leonardo Ignazio Pagliochini" userId="d1a2812a-b551-43b2-99ea-faf2f8f7f1d2" providerId="ADAL" clId="{597E25F3-E68D-4D21-92E2-16E4EA2810B1}" dt="2024-09-10T08:14:15.947" v="792" actId="164"/>
          <ac:spMkLst>
            <pc:docMk/>
            <pc:sldMk cId="2318794861" sldId="260"/>
            <ac:spMk id="32" creationId="{C6100EC5-998E-5B53-0D79-223843D18200}"/>
          </ac:spMkLst>
        </pc:spChg>
        <pc:spChg chg="add del mod topLvl">
          <ac:chgData name="Leonardo Ignazio Pagliochini" userId="d1a2812a-b551-43b2-99ea-faf2f8f7f1d2" providerId="ADAL" clId="{597E25F3-E68D-4D21-92E2-16E4EA2810B1}" dt="2024-09-10T08:12:37.784" v="789" actId="478"/>
          <ac:spMkLst>
            <pc:docMk/>
            <pc:sldMk cId="2318794861" sldId="260"/>
            <ac:spMk id="34" creationId="{399F01F4-B7EB-18FD-FC1E-5470C81455FD}"/>
          </ac:spMkLst>
        </pc:spChg>
        <pc:spChg chg="add mod topLvl">
          <ac:chgData name="Leonardo Ignazio Pagliochini" userId="d1a2812a-b551-43b2-99ea-faf2f8f7f1d2" providerId="ADAL" clId="{597E25F3-E68D-4D21-92E2-16E4EA2810B1}" dt="2024-09-10T08:14:28.458" v="794" actId="164"/>
          <ac:spMkLst>
            <pc:docMk/>
            <pc:sldMk cId="2318794861" sldId="260"/>
            <ac:spMk id="35" creationId="{CFEE0CC5-3585-BF06-A195-1334B6CD877D}"/>
          </ac:spMkLst>
        </pc:spChg>
        <pc:spChg chg="add del mod topLvl">
          <ac:chgData name="Leonardo Ignazio Pagliochini" userId="d1a2812a-b551-43b2-99ea-faf2f8f7f1d2" providerId="ADAL" clId="{597E25F3-E68D-4D21-92E2-16E4EA2810B1}" dt="2024-09-10T08:12:35.952" v="788" actId="478"/>
          <ac:spMkLst>
            <pc:docMk/>
            <pc:sldMk cId="2318794861" sldId="260"/>
            <ac:spMk id="36" creationId="{7F2327B2-3080-A343-90E2-668F5A8E9FC9}"/>
          </ac:spMkLst>
        </pc:spChg>
        <pc:spChg chg="add mod topLvl">
          <ac:chgData name="Leonardo Ignazio Pagliochini" userId="d1a2812a-b551-43b2-99ea-faf2f8f7f1d2" providerId="ADAL" clId="{597E25F3-E68D-4D21-92E2-16E4EA2810B1}" dt="2024-09-10T08:14:28.458" v="794" actId="164"/>
          <ac:spMkLst>
            <pc:docMk/>
            <pc:sldMk cId="2318794861" sldId="260"/>
            <ac:spMk id="37" creationId="{280E378E-3871-6F73-EB13-F2CE68459292}"/>
          </ac:spMkLst>
        </pc:spChg>
        <pc:spChg chg="add mod topLvl">
          <ac:chgData name="Leonardo Ignazio Pagliochini" userId="d1a2812a-b551-43b2-99ea-faf2f8f7f1d2" providerId="ADAL" clId="{597E25F3-E68D-4D21-92E2-16E4EA2810B1}" dt="2024-09-10T08:14:28.458" v="794" actId="164"/>
          <ac:spMkLst>
            <pc:docMk/>
            <pc:sldMk cId="2318794861" sldId="260"/>
            <ac:spMk id="38" creationId="{AF6A883A-1807-444A-8DF3-6BA0BD2F3325}"/>
          </ac:spMkLst>
        </pc:spChg>
        <pc:spChg chg="add del mod">
          <ac:chgData name="Leonardo Ignazio Pagliochini" userId="d1a2812a-b551-43b2-99ea-faf2f8f7f1d2" providerId="ADAL" clId="{597E25F3-E68D-4D21-92E2-16E4EA2810B1}" dt="2024-09-10T08:05:03.802" v="730" actId="11529"/>
          <ac:spMkLst>
            <pc:docMk/>
            <pc:sldMk cId="2318794861" sldId="260"/>
            <ac:spMk id="40" creationId="{A0A08408-A5A0-70A6-B65F-50B0B20974A2}"/>
          </ac:spMkLst>
        </pc:spChg>
        <pc:spChg chg="add del mod">
          <ac:chgData name="Leonardo Ignazio Pagliochini" userId="d1a2812a-b551-43b2-99ea-faf2f8f7f1d2" providerId="ADAL" clId="{597E25F3-E68D-4D21-92E2-16E4EA2810B1}" dt="2024-09-10T08:12:23.363" v="783" actId="478"/>
          <ac:spMkLst>
            <pc:docMk/>
            <pc:sldMk cId="2318794861" sldId="260"/>
            <ac:spMk id="41" creationId="{B9B1D5C3-3110-C9DC-DE97-8B7246964B02}"/>
          </ac:spMkLst>
        </pc:spChg>
        <pc:spChg chg="add mod topLvl">
          <ac:chgData name="Leonardo Ignazio Pagliochini" userId="d1a2812a-b551-43b2-99ea-faf2f8f7f1d2" providerId="ADAL" clId="{597E25F3-E68D-4D21-92E2-16E4EA2810B1}" dt="2024-09-10T08:14:41.595" v="795" actId="165"/>
          <ac:spMkLst>
            <pc:docMk/>
            <pc:sldMk cId="2318794861" sldId="260"/>
            <ac:spMk id="45" creationId="{E9EEDBA5-F601-23B9-B6DB-7A66953BB883}"/>
          </ac:spMkLst>
        </pc:spChg>
        <pc:spChg chg="add mod">
          <ac:chgData name="Leonardo Ignazio Pagliochini" userId="d1a2812a-b551-43b2-99ea-faf2f8f7f1d2" providerId="ADAL" clId="{597E25F3-E68D-4D21-92E2-16E4EA2810B1}" dt="2024-09-10T09:00:08.937" v="1707" actId="255"/>
          <ac:spMkLst>
            <pc:docMk/>
            <pc:sldMk cId="2318794861" sldId="260"/>
            <ac:spMk id="51" creationId="{6132FBF2-4CE8-9643-A8F5-31A3D3180769}"/>
          </ac:spMkLst>
        </pc:spChg>
        <pc:spChg chg="add mod">
          <ac:chgData name="Leonardo Ignazio Pagliochini" userId="d1a2812a-b551-43b2-99ea-faf2f8f7f1d2" providerId="ADAL" clId="{597E25F3-E68D-4D21-92E2-16E4EA2810B1}" dt="2024-09-10T08:58:17.755" v="1681"/>
          <ac:spMkLst>
            <pc:docMk/>
            <pc:sldMk cId="2318794861" sldId="260"/>
            <ac:spMk id="52" creationId="{FEA2E0D5-3D04-61A1-7494-D8737ADC9AF2}"/>
          </ac:spMkLst>
        </pc:spChg>
        <pc:grpChg chg="add del mod">
          <ac:chgData name="Leonardo Ignazio Pagliochini" userId="d1a2812a-b551-43b2-99ea-faf2f8f7f1d2" providerId="ADAL" clId="{597E25F3-E68D-4D21-92E2-16E4EA2810B1}" dt="2024-09-10T08:11:18.507" v="775" actId="165"/>
          <ac:grpSpMkLst>
            <pc:docMk/>
            <pc:sldMk cId="2318794861" sldId="260"/>
            <ac:grpSpMk id="42" creationId="{FB53D72C-232B-5547-314F-4278D9641992}"/>
          </ac:grpSpMkLst>
        </pc:grpChg>
        <pc:grpChg chg="add del mod topLvl">
          <ac:chgData name="Leonardo Ignazio Pagliochini" userId="d1a2812a-b551-43b2-99ea-faf2f8f7f1d2" providerId="ADAL" clId="{597E25F3-E68D-4D21-92E2-16E4EA2810B1}" dt="2024-09-10T08:12:32.858" v="786" actId="165"/>
          <ac:grpSpMkLst>
            <pc:docMk/>
            <pc:sldMk cId="2318794861" sldId="260"/>
            <ac:grpSpMk id="43" creationId="{B59401CD-B86E-398E-F6BC-C62A326E4E89}"/>
          </ac:grpSpMkLst>
        </pc:grpChg>
        <pc:grpChg chg="add del mod">
          <ac:chgData name="Leonardo Ignazio Pagliochini" userId="d1a2812a-b551-43b2-99ea-faf2f8f7f1d2" providerId="ADAL" clId="{597E25F3-E68D-4D21-92E2-16E4EA2810B1}" dt="2024-09-10T08:11:26.369" v="776" actId="165"/>
          <ac:grpSpMkLst>
            <pc:docMk/>
            <pc:sldMk cId="2318794861" sldId="260"/>
            <ac:grpSpMk id="44" creationId="{B84488C0-3942-9E15-0545-8CBB582AEC45}"/>
          </ac:grpSpMkLst>
        </pc:grpChg>
        <pc:grpChg chg="add mod">
          <ac:chgData name="Leonardo Ignazio Pagliochini" userId="d1a2812a-b551-43b2-99ea-faf2f8f7f1d2" providerId="ADAL" clId="{597E25F3-E68D-4D21-92E2-16E4EA2810B1}" dt="2024-09-10T08:14:15.947" v="792" actId="164"/>
          <ac:grpSpMkLst>
            <pc:docMk/>
            <pc:sldMk cId="2318794861" sldId="260"/>
            <ac:grpSpMk id="46" creationId="{776031FA-A35E-4AA1-D88D-A68B333ED964}"/>
          </ac:grpSpMkLst>
        </pc:grpChg>
        <pc:grpChg chg="add mod">
          <ac:chgData name="Leonardo Ignazio Pagliochini" userId="d1a2812a-b551-43b2-99ea-faf2f8f7f1d2" providerId="ADAL" clId="{597E25F3-E68D-4D21-92E2-16E4EA2810B1}" dt="2024-09-10T08:14:15.947" v="792" actId="164"/>
          <ac:grpSpMkLst>
            <pc:docMk/>
            <pc:sldMk cId="2318794861" sldId="260"/>
            <ac:grpSpMk id="47" creationId="{ADF31161-57D2-5369-6B97-AF2AF6541B56}"/>
          </ac:grpSpMkLst>
        </pc:grpChg>
        <pc:grpChg chg="add del mod">
          <ac:chgData name="Leonardo Ignazio Pagliochini" userId="d1a2812a-b551-43b2-99ea-faf2f8f7f1d2" providerId="ADAL" clId="{597E25F3-E68D-4D21-92E2-16E4EA2810B1}" dt="2024-09-10T08:14:41.595" v="795" actId="165"/>
          <ac:grpSpMkLst>
            <pc:docMk/>
            <pc:sldMk cId="2318794861" sldId="260"/>
            <ac:grpSpMk id="48" creationId="{12C4819D-C57B-6331-09C2-841E486A6CB0}"/>
          </ac:grpSpMkLst>
        </pc:grpChg>
        <pc:grpChg chg="add mod">
          <ac:chgData name="Leonardo Ignazio Pagliochini" userId="d1a2812a-b551-43b2-99ea-faf2f8f7f1d2" providerId="ADAL" clId="{597E25F3-E68D-4D21-92E2-16E4EA2810B1}" dt="2024-09-10T08:14:28.458" v="794" actId="164"/>
          <ac:grpSpMkLst>
            <pc:docMk/>
            <pc:sldMk cId="2318794861" sldId="260"/>
            <ac:grpSpMk id="49" creationId="{E29DFD68-4267-A4BF-3217-C3E34BECCFF1}"/>
          </ac:grpSpMkLst>
        </pc:grpChg>
        <pc:graphicFrameChg chg="add mod modGraphic">
          <ac:chgData name="Leonardo Ignazio Pagliochini" userId="d1a2812a-b551-43b2-99ea-faf2f8f7f1d2" providerId="ADAL" clId="{597E25F3-E68D-4D21-92E2-16E4EA2810B1}" dt="2024-09-10T09:01:32.189" v="1732" actId="1076"/>
          <ac:graphicFrameMkLst>
            <pc:docMk/>
            <pc:sldMk cId="2318794861" sldId="260"/>
            <ac:graphicFrameMk id="53" creationId="{C2E19ED5-7EED-5A08-7448-52832FED12A9}"/>
          </ac:graphicFrameMkLst>
        </pc:graphicFrameChg>
        <pc:picChg chg="add del mod">
          <ac:chgData name="Leonardo Ignazio Pagliochini" userId="d1a2812a-b551-43b2-99ea-faf2f8f7f1d2" providerId="ADAL" clId="{597E25F3-E68D-4D21-92E2-16E4EA2810B1}" dt="2024-09-10T07:38:38.803" v="458" actId="478"/>
          <ac:picMkLst>
            <pc:docMk/>
            <pc:sldMk cId="2318794861" sldId="260"/>
            <ac:picMk id="5" creationId="{2971CF53-B7E2-A822-3177-AED9B7BFAD6C}"/>
          </ac:picMkLst>
        </pc:picChg>
        <pc:picChg chg="add del mod">
          <ac:chgData name="Leonardo Ignazio Pagliochini" userId="d1a2812a-b551-43b2-99ea-faf2f8f7f1d2" providerId="ADAL" clId="{597E25F3-E68D-4D21-92E2-16E4EA2810B1}" dt="2024-09-10T07:34:16.379" v="363" actId="478"/>
          <ac:picMkLst>
            <pc:docMk/>
            <pc:sldMk cId="2318794861" sldId="260"/>
            <ac:picMk id="7" creationId="{2845B866-F59B-8044-2AA2-671D8B40C693}"/>
          </ac:picMkLst>
        </pc:picChg>
        <pc:picChg chg="add del mod">
          <ac:chgData name="Leonardo Ignazio Pagliochini" userId="d1a2812a-b551-43b2-99ea-faf2f8f7f1d2" providerId="ADAL" clId="{597E25F3-E68D-4D21-92E2-16E4EA2810B1}" dt="2024-09-10T07:38:38.803" v="458" actId="478"/>
          <ac:picMkLst>
            <pc:docMk/>
            <pc:sldMk cId="2318794861" sldId="260"/>
            <ac:picMk id="11" creationId="{55175429-382B-1019-A5E7-99076E83E147}"/>
          </ac:picMkLst>
        </pc:picChg>
        <pc:picChg chg="add del mod">
          <ac:chgData name="Leonardo Ignazio Pagliochini" userId="d1a2812a-b551-43b2-99ea-faf2f8f7f1d2" providerId="ADAL" clId="{597E25F3-E68D-4D21-92E2-16E4EA2810B1}" dt="2024-09-10T07:35:47.160" v="384" actId="478"/>
          <ac:picMkLst>
            <pc:docMk/>
            <pc:sldMk cId="2318794861" sldId="260"/>
            <ac:picMk id="13" creationId="{8CFA91EA-8FF7-5B98-9893-C46D5E554930}"/>
          </ac:picMkLst>
        </pc:picChg>
        <pc:picChg chg="add del mod">
          <ac:chgData name="Leonardo Ignazio Pagliochini" userId="d1a2812a-b551-43b2-99ea-faf2f8f7f1d2" providerId="ADAL" clId="{597E25F3-E68D-4D21-92E2-16E4EA2810B1}" dt="2024-09-10T07:38:38.803" v="458" actId="478"/>
          <ac:picMkLst>
            <pc:docMk/>
            <pc:sldMk cId="2318794861" sldId="260"/>
            <ac:picMk id="16" creationId="{2CA6B714-40E2-447F-FAE9-03847DCE4BE6}"/>
          </ac:picMkLst>
        </pc:picChg>
        <pc:picChg chg="add mod topLvl">
          <ac:chgData name="Leonardo Ignazio Pagliochini" userId="d1a2812a-b551-43b2-99ea-faf2f8f7f1d2" providerId="ADAL" clId="{597E25F3-E68D-4D21-92E2-16E4EA2810B1}" dt="2024-09-10T08:14:06.090" v="791" actId="164"/>
          <ac:picMkLst>
            <pc:docMk/>
            <pc:sldMk cId="2318794861" sldId="260"/>
            <ac:picMk id="20" creationId="{F501561E-07D3-C45C-D2ED-605661CEE44B}"/>
          </ac:picMkLst>
        </pc:picChg>
        <pc:picChg chg="add mod topLvl">
          <ac:chgData name="Leonardo Ignazio Pagliochini" userId="d1a2812a-b551-43b2-99ea-faf2f8f7f1d2" providerId="ADAL" clId="{597E25F3-E68D-4D21-92E2-16E4EA2810B1}" dt="2024-09-10T08:14:06.090" v="791" actId="164"/>
          <ac:picMkLst>
            <pc:docMk/>
            <pc:sldMk cId="2318794861" sldId="260"/>
            <ac:picMk id="26" creationId="{EADBBD6C-258D-E6C2-3104-A532F38481B5}"/>
          </ac:picMkLst>
        </pc:picChg>
        <pc:picChg chg="add del mod">
          <ac:chgData name="Leonardo Ignazio Pagliochini" userId="d1a2812a-b551-43b2-99ea-faf2f8f7f1d2" providerId="ADAL" clId="{597E25F3-E68D-4D21-92E2-16E4EA2810B1}" dt="2024-09-10T07:56:41.401" v="615" actId="478"/>
          <ac:picMkLst>
            <pc:docMk/>
            <pc:sldMk cId="2318794861" sldId="260"/>
            <ac:picMk id="28" creationId="{C30E54D9-E867-88CA-48EC-EF439520F731}"/>
          </ac:picMkLst>
        </pc:picChg>
        <pc:picChg chg="add mod topLvl">
          <ac:chgData name="Leonardo Ignazio Pagliochini" userId="d1a2812a-b551-43b2-99ea-faf2f8f7f1d2" providerId="ADAL" clId="{597E25F3-E68D-4D21-92E2-16E4EA2810B1}" dt="2024-09-10T08:14:41.595" v="795" actId="165"/>
          <ac:picMkLst>
            <pc:docMk/>
            <pc:sldMk cId="2318794861" sldId="260"/>
            <ac:picMk id="31" creationId="{63D04A1A-8686-C962-8528-1660E5AFAE0A}"/>
          </ac:picMkLst>
        </pc:picChg>
        <pc:picChg chg="add del mod topLvl">
          <ac:chgData name="Leonardo Ignazio Pagliochini" userId="d1a2812a-b551-43b2-99ea-faf2f8f7f1d2" providerId="ADAL" clId="{597E25F3-E68D-4D21-92E2-16E4EA2810B1}" dt="2024-09-10T08:12:35.323" v="787" actId="478"/>
          <ac:picMkLst>
            <pc:docMk/>
            <pc:sldMk cId="2318794861" sldId="260"/>
            <ac:picMk id="33" creationId="{C35C0FAA-2D3C-6428-7556-F82408632EB6}"/>
          </ac:picMkLst>
        </pc:picChg>
        <pc:picChg chg="add mod topLvl">
          <ac:chgData name="Leonardo Ignazio Pagliochini" userId="d1a2812a-b551-43b2-99ea-faf2f8f7f1d2" providerId="ADAL" clId="{597E25F3-E68D-4D21-92E2-16E4EA2810B1}" dt="2024-09-10T08:14:28.458" v="794" actId="164"/>
          <ac:picMkLst>
            <pc:docMk/>
            <pc:sldMk cId="2318794861" sldId="260"/>
            <ac:picMk id="39" creationId="{B4BE6589-3CE4-817D-4F7D-843A31F9591C}"/>
          </ac:picMkLst>
        </pc:picChg>
        <pc:picChg chg="add mod">
          <ac:chgData name="Leonardo Ignazio Pagliochini" userId="d1a2812a-b551-43b2-99ea-faf2f8f7f1d2" providerId="ADAL" clId="{597E25F3-E68D-4D21-92E2-16E4EA2810B1}" dt="2024-09-10T09:01:04.333" v="1729" actId="1076"/>
          <ac:picMkLst>
            <pc:docMk/>
            <pc:sldMk cId="2318794861" sldId="260"/>
            <ac:picMk id="50" creationId="{FC8FF632-63FE-7BCD-3DF2-13666712A82A}"/>
          </ac:picMkLst>
        </pc:picChg>
      </pc:sldChg>
      <pc:sldChg chg="addSp delSp modSp del mod">
        <pc:chgData name="Leonardo Ignazio Pagliochini" userId="d1a2812a-b551-43b2-99ea-faf2f8f7f1d2" providerId="ADAL" clId="{597E25F3-E68D-4D21-92E2-16E4EA2810B1}" dt="2024-09-10T10:08:46.990" v="2312" actId="47"/>
        <pc:sldMkLst>
          <pc:docMk/>
          <pc:sldMk cId="511407491" sldId="261"/>
        </pc:sldMkLst>
        <pc:spChg chg="add del mod">
          <ac:chgData name="Leonardo Ignazio Pagliochini" userId="d1a2812a-b551-43b2-99ea-faf2f8f7f1d2" providerId="ADAL" clId="{597E25F3-E68D-4D21-92E2-16E4EA2810B1}" dt="2024-09-10T09:02:30.397" v="1736" actId="478"/>
          <ac:spMkLst>
            <pc:docMk/>
            <pc:sldMk cId="511407491" sldId="261"/>
            <ac:spMk id="8" creationId="{939B90C7-8787-5344-EF72-B7ADAC1773D9}"/>
          </ac:spMkLst>
        </pc:spChg>
        <pc:spChg chg="add del mod ord">
          <ac:chgData name="Leonardo Ignazio Pagliochini" userId="d1a2812a-b551-43b2-99ea-faf2f8f7f1d2" providerId="ADAL" clId="{597E25F3-E68D-4D21-92E2-16E4EA2810B1}" dt="2024-09-10T08:36:24.400" v="1140" actId="11529"/>
          <ac:spMkLst>
            <pc:docMk/>
            <pc:sldMk cId="511407491" sldId="261"/>
            <ac:spMk id="9" creationId="{79C431C2-0912-470D-EA24-634636AFCF9C}"/>
          </ac:spMkLst>
        </pc:spChg>
        <pc:spChg chg="add mod">
          <ac:chgData name="Leonardo Ignazio Pagliochini" userId="d1a2812a-b551-43b2-99ea-faf2f8f7f1d2" providerId="ADAL" clId="{597E25F3-E68D-4D21-92E2-16E4EA2810B1}" dt="2024-09-10T09:02:30.397" v="1736" actId="478"/>
          <ac:spMkLst>
            <pc:docMk/>
            <pc:sldMk cId="511407491" sldId="261"/>
            <ac:spMk id="12" creationId="{E29BA88B-1CA8-2DF7-97CC-18838645E094}"/>
          </ac:spMkLst>
        </pc:spChg>
        <pc:graphicFrameChg chg="add del mod modGraphic">
          <ac:chgData name="Leonardo Ignazio Pagliochini" userId="d1a2812a-b551-43b2-99ea-faf2f8f7f1d2" providerId="ADAL" clId="{597E25F3-E68D-4D21-92E2-16E4EA2810B1}" dt="2024-09-10T09:02:27.904" v="1735" actId="478"/>
          <ac:graphicFrameMkLst>
            <pc:docMk/>
            <pc:sldMk cId="511407491" sldId="261"/>
            <ac:graphicFrameMk id="10" creationId="{B7C6959D-9223-F209-1923-8910F2F0DCEA}"/>
          </ac:graphicFrameMkLst>
        </pc:graphicFrameChg>
        <pc:picChg chg="add del mod">
          <ac:chgData name="Leonardo Ignazio Pagliochini" userId="d1a2812a-b551-43b2-99ea-faf2f8f7f1d2" providerId="ADAL" clId="{597E25F3-E68D-4D21-92E2-16E4EA2810B1}" dt="2024-09-10T08:27:22.657" v="889" actId="21"/>
          <ac:picMkLst>
            <pc:docMk/>
            <pc:sldMk cId="511407491" sldId="261"/>
            <ac:picMk id="4" creationId="{5FB590F7-B87C-B893-CFE2-9BA5177C38CF}"/>
          </ac:picMkLst>
        </pc:picChg>
        <pc:picChg chg="del">
          <ac:chgData name="Leonardo Ignazio Pagliochini" userId="d1a2812a-b551-43b2-99ea-faf2f8f7f1d2" providerId="ADAL" clId="{597E25F3-E68D-4D21-92E2-16E4EA2810B1}" dt="2024-09-10T08:27:24.136" v="890" actId="21"/>
          <ac:picMkLst>
            <pc:docMk/>
            <pc:sldMk cId="511407491" sldId="261"/>
            <ac:picMk id="5" creationId="{FC8FF632-63FE-7BCD-3DF2-13666712A82A}"/>
          </ac:picMkLst>
        </pc:picChg>
        <pc:picChg chg="del">
          <ac:chgData name="Leonardo Ignazio Pagliochini" userId="d1a2812a-b551-43b2-99ea-faf2f8f7f1d2" providerId="ADAL" clId="{597E25F3-E68D-4D21-92E2-16E4EA2810B1}" dt="2024-09-10T08:02:27.581" v="674" actId="21"/>
          <ac:picMkLst>
            <pc:docMk/>
            <pc:sldMk cId="511407491" sldId="261"/>
            <ac:picMk id="7" creationId="{B4BE6589-3CE4-817D-4F7D-843A31F9591C}"/>
          </ac:picMkLst>
        </pc:picChg>
      </pc:sldChg>
      <pc:sldChg chg="addSp delSp modSp del mod">
        <pc:chgData name="Leonardo Ignazio Pagliochini" userId="d1a2812a-b551-43b2-99ea-faf2f8f7f1d2" providerId="ADAL" clId="{597E25F3-E68D-4D21-92E2-16E4EA2810B1}" dt="2024-09-10T13:10:13.887" v="4021" actId="47"/>
        <pc:sldMkLst>
          <pc:docMk/>
          <pc:sldMk cId="1442962879" sldId="262"/>
        </pc:sldMkLst>
        <pc:spChg chg="del">
          <ac:chgData name="Leonardo Ignazio Pagliochini" userId="d1a2812a-b551-43b2-99ea-faf2f8f7f1d2" providerId="ADAL" clId="{597E25F3-E68D-4D21-92E2-16E4EA2810B1}" dt="2024-09-10T10:28:01.705" v="2453" actId="478"/>
          <ac:spMkLst>
            <pc:docMk/>
            <pc:sldMk cId="1442962879" sldId="262"/>
            <ac:spMk id="2" creationId="{4EEFE45E-8477-321C-FA04-A4946777A20B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11" creationId="{1276EFF9-3326-60B6-B1D3-953ACA6E1D9E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12" creationId="{7F6A6094-7279-87F1-A12A-9307BA25724D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13" creationId="{E3AFB0E4-10E1-747D-AF93-12AAE8DB30F5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14" creationId="{98318818-90E8-36BD-096A-6F9E15FEF3D0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15" creationId="{0B9C296E-2699-6A04-708E-0D65E2B73316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16" creationId="{EED44C07-A423-8722-A156-ACAA652FB318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17" creationId="{B3DC0A76-5CF5-7E51-BAE1-E0DDC7AB40F0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18" creationId="{B473D35E-A7D9-2DDF-C5FB-5A4AEB3A226A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19" creationId="{CCA8F797-7D88-B646-E24D-546745EA235E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20" creationId="{A57B3723-FE2A-9156-B216-1365C9707A3C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21" creationId="{4ECADBBE-4290-BE04-A242-281B414169B5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22" creationId="{E0E7A2AE-9985-799A-3630-3DF2464D5FD2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23" creationId="{70151357-CF36-BFB1-56DA-25343B34DFA8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24" creationId="{F3132D0E-38A1-CDDA-8DF5-C9A777A1BA22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25" creationId="{A30BD2D2-A5BD-9679-AF03-1F44AF40BC37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26" creationId="{3A6EFFB3-AEFB-1EF4-B61D-8559D27F8472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27" creationId="{3911BF5B-58A0-532D-E834-21AA8CE2ADB5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28" creationId="{D1BB2065-88C7-C879-8FDF-5985FC9AF060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29" creationId="{E4308C5C-0545-EB71-AF8F-0AC9028636C7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30" creationId="{01CFDC76-98CA-F36A-2686-8BE6B5ADB9FB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31" creationId="{C2C3B348-098E-E3E4-4458-7141E7C78D8D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33" creationId="{6DD75DC4-AD65-10B7-6547-85083097C50F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34" creationId="{182378A3-312F-C46A-920D-E50762F9C021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35" creationId="{9BE48792-918D-6DBA-41C4-0E7A429124D3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36" creationId="{611E1148-7ED8-404A-281F-73AE015E6E8C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37" creationId="{7F5EFA31-E180-B187-6A41-D35561792E11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38" creationId="{D6FDEC37-852F-448F-CDE5-2B58ABE1F7AF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39" creationId="{CD606F7B-8188-0526-CD2E-6F313E803864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40" creationId="{F50F78DD-BDD4-AD97-22F6-CBFD1993BB41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41" creationId="{9C0194F6-5826-7F31-B6B2-342CBEDB9CDA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42" creationId="{C1909A0A-AD4C-0D44-8864-8D6BABADF58D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43" creationId="{24BC5F3D-79E9-EC1D-55A3-24F4E21E659E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44" creationId="{CEF53D81-B9B7-F42E-73EF-439A5386C9AE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45" creationId="{4FA81F85-2C10-E291-2234-74498D408194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46" creationId="{DBEC451E-6231-A4ED-40B9-61311E88C743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47" creationId="{C2918657-8296-7DDF-2E72-32F3115FA8B5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48" creationId="{0664649E-F973-9937-ADF9-D2DF653C1B29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49" creationId="{2EAFC14B-F429-C4EF-4D59-44E7D159B5BD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50" creationId="{264F26B8-2E10-3B15-5E03-6C8AD2438E75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51" creationId="{928953CA-1FB0-69F2-B236-90DEEA60A3F1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52" creationId="{04B05DBB-315B-C235-6E05-31DBE6C728BD}"/>
          </ac:spMkLst>
        </pc:spChg>
        <pc:spChg chg="add mod">
          <ac:chgData name="Leonardo Ignazio Pagliochini" userId="d1a2812a-b551-43b2-99ea-faf2f8f7f1d2" providerId="ADAL" clId="{597E25F3-E68D-4D21-92E2-16E4EA2810B1}" dt="2024-09-10T10:28:02.626" v="2454"/>
          <ac:spMkLst>
            <pc:docMk/>
            <pc:sldMk cId="1442962879" sldId="262"/>
            <ac:spMk id="53" creationId="{6EB4E5EF-5512-F2A2-F410-FA9C9F282E1C}"/>
          </ac:spMkLst>
        </pc:spChg>
        <pc:graphicFrameChg chg="del">
          <ac:chgData name="Leonardo Ignazio Pagliochini" userId="d1a2812a-b551-43b2-99ea-faf2f8f7f1d2" providerId="ADAL" clId="{597E25F3-E68D-4D21-92E2-16E4EA2810B1}" dt="2024-09-10T10:28:01.705" v="2453" actId="478"/>
          <ac:graphicFrameMkLst>
            <pc:docMk/>
            <pc:sldMk cId="1442962879" sldId="262"/>
            <ac:graphicFrameMk id="5" creationId="{39742E6E-138F-AA4C-56B5-9637451FB161}"/>
          </ac:graphicFrameMkLst>
        </pc:graphicFrameChg>
        <pc:graphicFrameChg chg="del">
          <ac:chgData name="Leonardo Ignazio Pagliochini" userId="d1a2812a-b551-43b2-99ea-faf2f8f7f1d2" providerId="ADAL" clId="{597E25F3-E68D-4D21-92E2-16E4EA2810B1}" dt="2024-09-10T10:28:01.705" v="2453" actId="478"/>
          <ac:graphicFrameMkLst>
            <pc:docMk/>
            <pc:sldMk cId="1442962879" sldId="262"/>
            <ac:graphicFrameMk id="6" creationId="{39742E6E-138F-AA4C-56B5-9637451FB161}"/>
          </ac:graphicFrameMkLst>
        </pc:graphicFrameChg>
        <pc:graphicFrameChg chg="del">
          <ac:chgData name="Leonardo Ignazio Pagliochini" userId="d1a2812a-b551-43b2-99ea-faf2f8f7f1d2" providerId="ADAL" clId="{597E25F3-E68D-4D21-92E2-16E4EA2810B1}" dt="2024-09-10T10:28:01.705" v="2453" actId="478"/>
          <ac:graphicFrameMkLst>
            <pc:docMk/>
            <pc:sldMk cId="1442962879" sldId="262"/>
            <ac:graphicFrameMk id="7" creationId="{15149A5C-ABAD-7FA3-C11E-D57BF0FE3BAB}"/>
          </ac:graphicFrameMkLst>
        </pc:graphicFrameChg>
        <pc:graphicFrameChg chg="del">
          <ac:chgData name="Leonardo Ignazio Pagliochini" userId="d1a2812a-b551-43b2-99ea-faf2f8f7f1d2" providerId="ADAL" clId="{597E25F3-E68D-4D21-92E2-16E4EA2810B1}" dt="2024-09-10T10:28:01.705" v="2453" actId="478"/>
          <ac:graphicFrameMkLst>
            <pc:docMk/>
            <pc:sldMk cId="1442962879" sldId="262"/>
            <ac:graphicFrameMk id="9" creationId="{9BA48653-F7DC-AA8B-446A-300D06A6E628}"/>
          </ac:graphicFrameMkLst>
        </pc:graphicFrameChg>
        <pc:graphicFrameChg chg="del">
          <ac:chgData name="Leonardo Ignazio Pagliochini" userId="d1a2812a-b551-43b2-99ea-faf2f8f7f1d2" providerId="ADAL" clId="{597E25F3-E68D-4D21-92E2-16E4EA2810B1}" dt="2024-09-10T10:28:01.705" v="2453" actId="478"/>
          <ac:graphicFrameMkLst>
            <pc:docMk/>
            <pc:sldMk cId="1442962879" sldId="262"/>
            <ac:graphicFrameMk id="10" creationId="{58955CEE-09F3-87DD-6AEF-856167E61BAA}"/>
          </ac:graphicFrameMkLst>
        </pc:graphicFrameChg>
      </pc:sldChg>
      <pc:sldChg chg="addSp delSp modSp mod delAnim modAnim">
        <pc:chgData name="Leonardo Ignazio Pagliochini" userId="d1a2812a-b551-43b2-99ea-faf2f8f7f1d2" providerId="ADAL" clId="{597E25F3-E68D-4D21-92E2-16E4EA2810B1}" dt="2024-09-10T10:08:08.433" v="2311" actId="14429"/>
        <pc:sldMkLst>
          <pc:docMk/>
          <pc:sldMk cId="2739946249" sldId="263"/>
        </pc:sldMkLst>
        <pc:spChg chg="add mod">
          <ac:chgData name="Leonardo Ignazio Pagliochini" userId="d1a2812a-b551-43b2-99ea-faf2f8f7f1d2" providerId="ADAL" clId="{597E25F3-E68D-4D21-92E2-16E4EA2810B1}" dt="2024-09-10T09:57:36.823" v="2229" actId="1582"/>
          <ac:spMkLst>
            <pc:docMk/>
            <pc:sldMk cId="2739946249" sldId="263"/>
            <ac:spMk id="11" creationId="{F0CBAEF0-7457-B0CE-3034-A91B41ED4561}"/>
          </ac:spMkLst>
        </pc:spChg>
        <pc:spChg chg="add mod">
          <ac:chgData name="Leonardo Ignazio Pagliochini" userId="d1a2812a-b551-43b2-99ea-faf2f8f7f1d2" providerId="ADAL" clId="{597E25F3-E68D-4D21-92E2-16E4EA2810B1}" dt="2024-09-10T09:57:52.167" v="2231" actId="1076"/>
          <ac:spMkLst>
            <pc:docMk/>
            <pc:sldMk cId="2739946249" sldId="263"/>
            <ac:spMk id="12" creationId="{766EEAF9-0E42-8220-0206-F894070DCAD3}"/>
          </ac:spMkLst>
        </pc:spChg>
        <pc:spChg chg="add mod">
          <ac:chgData name="Leonardo Ignazio Pagliochini" userId="d1a2812a-b551-43b2-99ea-faf2f8f7f1d2" providerId="ADAL" clId="{597E25F3-E68D-4D21-92E2-16E4EA2810B1}" dt="2024-09-10T09:57:56.824" v="2233" actId="1076"/>
          <ac:spMkLst>
            <pc:docMk/>
            <pc:sldMk cId="2739946249" sldId="263"/>
            <ac:spMk id="13" creationId="{50B90145-B853-8968-D146-CB3D31BB8AF3}"/>
          </ac:spMkLst>
        </pc:spChg>
        <pc:spChg chg="add mod">
          <ac:chgData name="Leonardo Ignazio Pagliochini" userId="d1a2812a-b551-43b2-99ea-faf2f8f7f1d2" providerId="ADAL" clId="{597E25F3-E68D-4D21-92E2-16E4EA2810B1}" dt="2024-09-10T09:58:01.659" v="2235" actId="1076"/>
          <ac:spMkLst>
            <pc:docMk/>
            <pc:sldMk cId="2739946249" sldId="263"/>
            <ac:spMk id="20" creationId="{07A0EA50-D7AC-C33C-1E3F-B2E77AB8EBA7}"/>
          </ac:spMkLst>
        </pc:spChg>
        <pc:spChg chg="add mod">
          <ac:chgData name="Leonardo Ignazio Pagliochini" userId="d1a2812a-b551-43b2-99ea-faf2f8f7f1d2" providerId="ADAL" clId="{597E25F3-E68D-4D21-92E2-16E4EA2810B1}" dt="2024-09-10T09:58:44.459" v="2247" actId="1076"/>
          <ac:spMkLst>
            <pc:docMk/>
            <pc:sldMk cId="2739946249" sldId="263"/>
            <ac:spMk id="21" creationId="{809F6E81-9290-237B-FF91-699C9599E18D}"/>
          </ac:spMkLst>
        </pc:spChg>
        <pc:spChg chg="add del mod">
          <ac:chgData name="Leonardo Ignazio Pagliochini" userId="d1a2812a-b551-43b2-99ea-faf2f8f7f1d2" providerId="ADAL" clId="{597E25F3-E68D-4D21-92E2-16E4EA2810B1}" dt="2024-09-10T10:03:21.936" v="2281" actId="478"/>
          <ac:spMkLst>
            <pc:docMk/>
            <pc:sldMk cId="2739946249" sldId="263"/>
            <ac:spMk id="22" creationId="{F57781B1-8888-35B1-90BA-499C934408FC}"/>
          </ac:spMkLst>
        </pc:spChg>
        <pc:spChg chg="add del mod">
          <ac:chgData name="Leonardo Ignazio Pagliochini" userId="d1a2812a-b551-43b2-99ea-faf2f8f7f1d2" providerId="ADAL" clId="{597E25F3-E68D-4D21-92E2-16E4EA2810B1}" dt="2024-09-10T10:03:18.300" v="2280" actId="478"/>
          <ac:spMkLst>
            <pc:docMk/>
            <pc:sldMk cId="2739946249" sldId="263"/>
            <ac:spMk id="23" creationId="{142AAEFB-3165-4548-A4CB-D0157C08437E}"/>
          </ac:spMkLst>
        </pc:spChg>
        <pc:graphicFrameChg chg="add mod modVis">
          <ac:chgData name="Leonardo Ignazio Pagliochini" userId="d1a2812a-b551-43b2-99ea-faf2f8f7f1d2" providerId="ADAL" clId="{597E25F3-E68D-4D21-92E2-16E4EA2810B1}" dt="2024-09-10T10:08:08.433" v="2311" actId="14429"/>
          <ac:graphicFrameMkLst>
            <pc:docMk/>
            <pc:sldMk cId="2739946249" sldId="263"/>
            <ac:graphicFrameMk id="3" creationId="{558CDB33-5F11-32E5-5221-9A85553CDED7}"/>
          </ac:graphicFrameMkLst>
        </pc:graphicFrameChg>
        <pc:graphicFrameChg chg="mod modGraphic">
          <ac:chgData name="Leonardo Ignazio Pagliochini" userId="d1a2812a-b551-43b2-99ea-faf2f8f7f1d2" providerId="ADAL" clId="{597E25F3-E68D-4D21-92E2-16E4EA2810B1}" dt="2024-09-10T09:18:32.275" v="1802" actId="14100"/>
          <ac:graphicFrameMkLst>
            <pc:docMk/>
            <pc:sldMk cId="2739946249" sldId="263"/>
            <ac:graphicFrameMk id="4" creationId="{2226B1E1-0587-27D1-70CB-18483F58E1E2}"/>
          </ac:graphicFrameMkLst>
        </pc:graphicFrameChg>
        <pc:graphicFrameChg chg="mod modGraphic">
          <ac:chgData name="Leonardo Ignazio Pagliochini" userId="d1a2812a-b551-43b2-99ea-faf2f8f7f1d2" providerId="ADAL" clId="{597E25F3-E68D-4D21-92E2-16E4EA2810B1}" dt="2024-09-10T09:41:44.190" v="1922" actId="14100"/>
          <ac:graphicFrameMkLst>
            <pc:docMk/>
            <pc:sldMk cId="2739946249" sldId="263"/>
            <ac:graphicFrameMk id="5" creationId="{F68AD44A-AE31-4733-831D-B0CBB187B676}"/>
          </ac:graphicFrameMkLst>
        </pc:graphicFrameChg>
        <pc:graphicFrameChg chg="mod modGraphic">
          <ac:chgData name="Leonardo Ignazio Pagliochini" userId="d1a2812a-b551-43b2-99ea-faf2f8f7f1d2" providerId="ADAL" clId="{597E25F3-E68D-4D21-92E2-16E4EA2810B1}" dt="2024-09-10T09:40:32.385" v="1919" actId="14100"/>
          <ac:graphicFrameMkLst>
            <pc:docMk/>
            <pc:sldMk cId="2739946249" sldId="263"/>
            <ac:graphicFrameMk id="6" creationId="{6755498F-5BA4-00E0-0251-3B31575BABCA}"/>
          </ac:graphicFrameMkLst>
        </pc:graphicFrameChg>
        <pc:graphicFrameChg chg="mod modGraphic">
          <ac:chgData name="Leonardo Ignazio Pagliochini" userId="d1a2812a-b551-43b2-99ea-faf2f8f7f1d2" providerId="ADAL" clId="{597E25F3-E68D-4D21-92E2-16E4EA2810B1}" dt="2024-09-10T09:40:32.385" v="1919" actId="14100"/>
          <ac:graphicFrameMkLst>
            <pc:docMk/>
            <pc:sldMk cId="2739946249" sldId="263"/>
            <ac:graphicFrameMk id="7" creationId="{21CC4DA2-B4F4-D8D0-20D9-073F6F10A724}"/>
          </ac:graphicFrameMkLst>
        </pc:graphicFrameChg>
        <pc:graphicFrameChg chg="mod modGraphic">
          <ac:chgData name="Leonardo Ignazio Pagliochini" userId="d1a2812a-b551-43b2-99ea-faf2f8f7f1d2" providerId="ADAL" clId="{597E25F3-E68D-4D21-92E2-16E4EA2810B1}" dt="2024-09-10T09:40:32.385" v="1919" actId="14100"/>
          <ac:graphicFrameMkLst>
            <pc:docMk/>
            <pc:sldMk cId="2739946249" sldId="263"/>
            <ac:graphicFrameMk id="8" creationId="{CA865569-E053-1E9A-C6C2-C6D54159988B}"/>
          </ac:graphicFrameMkLst>
        </pc:graphicFrameChg>
        <pc:graphicFrameChg chg="add mod modVis modGraphic">
          <ac:chgData name="Leonardo Ignazio Pagliochini" userId="d1a2812a-b551-43b2-99ea-faf2f8f7f1d2" providerId="ADAL" clId="{597E25F3-E68D-4D21-92E2-16E4EA2810B1}" dt="2024-09-10T10:08:06.727" v="2310" actId="14429"/>
          <ac:graphicFrameMkLst>
            <pc:docMk/>
            <pc:sldMk cId="2739946249" sldId="263"/>
            <ac:graphicFrameMk id="9" creationId="{CA95DFCD-30E9-0F4B-C802-B21E4D8A454C}"/>
          </ac:graphicFrameMkLst>
        </pc:graphicFrameChg>
        <pc:graphicFrameChg chg="add mod">
          <ac:chgData name="Leonardo Ignazio Pagliochini" userId="d1a2812a-b551-43b2-99ea-faf2f8f7f1d2" providerId="ADAL" clId="{597E25F3-E68D-4D21-92E2-16E4EA2810B1}" dt="2024-09-10T09:45:12.996" v="1940" actId="1076"/>
          <ac:graphicFrameMkLst>
            <pc:docMk/>
            <pc:sldMk cId="2739946249" sldId="263"/>
            <ac:graphicFrameMk id="16" creationId="{624DFADA-CC01-C9DE-5739-C9DEFA85E2CC}"/>
          </ac:graphicFrameMkLst>
        </pc:graphicFrameChg>
        <pc:graphicFrameChg chg="add mod modGraphic">
          <ac:chgData name="Leonardo Ignazio Pagliochini" userId="d1a2812a-b551-43b2-99ea-faf2f8f7f1d2" providerId="ADAL" clId="{597E25F3-E68D-4D21-92E2-16E4EA2810B1}" dt="2024-09-10T09:40:26.249" v="1918" actId="14100"/>
          <ac:graphicFrameMkLst>
            <pc:docMk/>
            <pc:sldMk cId="2739946249" sldId="263"/>
            <ac:graphicFrameMk id="17" creationId="{06CF8067-43D8-25ED-764C-8D248463B485}"/>
          </ac:graphicFrameMkLst>
        </pc:graphicFrameChg>
        <pc:graphicFrameChg chg="add mod modGraphic">
          <ac:chgData name="Leonardo Ignazio Pagliochini" userId="d1a2812a-b551-43b2-99ea-faf2f8f7f1d2" providerId="ADAL" clId="{597E25F3-E68D-4D21-92E2-16E4EA2810B1}" dt="2024-09-10T09:40:26.249" v="1918" actId="14100"/>
          <ac:graphicFrameMkLst>
            <pc:docMk/>
            <pc:sldMk cId="2739946249" sldId="263"/>
            <ac:graphicFrameMk id="18" creationId="{508BBDB0-76CA-4EF7-EA57-DAF442DEBE86}"/>
          </ac:graphicFrameMkLst>
        </pc:graphicFrameChg>
        <pc:graphicFrameChg chg="add mod modGraphic">
          <ac:chgData name="Leonardo Ignazio Pagliochini" userId="d1a2812a-b551-43b2-99ea-faf2f8f7f1d2" providerId="ADAL" clId="{597E25F3-E68D-4D21-92E2-16E4EA2810B1}" dt="2024-09-10T09:40:26.249" v="1918" actId="14100"/>
          <ac:graphicFrameMkLst>
            <pc:docMk/>
            <pc:sldMk cId="2739946249" sldId="263"/>
            <ac:graphicFrameMk id="19" creationId="{69EBC170-3F15-75C8-24EA-F48968B27ADF}"/>
          </ac:graphicFrameMkLst>
        </pc:graphicFrameChg>
        <pc:cxnChg chg="add del mod">
          <ac:chgData name="Leonardo Ignazio Pagliochini" userId="d1a2812a-b551-43b2-99ea-faf2f8f7f1d2" providerId="ADAL" clId="{597E25F3-E68D-4D21-92E2-16E4EA2810B1}" dt="2024-09-10T09:10:05.998" v="1750" actId="1036"/>
          <ac:cxnSpMkLst>
            <pc:docMk/>
            <pc:sldMk cId="2739946249" sldId="263"/>
            <ac:cxnSpMk id="10" creationId="{BEA65EF8-F913-75A7-1DA3-073A6B938051}"/>
          </ac:cxnSpMkLst>
        </pc:cxnChg>
        <pc:cxnChg chg="add del mod">
          <ac:chgData name="Leonardo Ignazio Pagliochini" userId="d1a2812a-b551-43b2-99ea-faf2f8f7f1d2" providerId="ADAL" clId="{597E25F3-E68D-4D21-92E2-16E4EA2810B1}" dt="2024-09-10T09:09:57.327" v="1741" actId="478"/>
          <ac:cxnSpMkLst>
            <pc:docMk/>
            <pc:sldMk cId="2739946249" sldId="263"/>
            <ac:cxnSpMk id="13" creationId="{E4586E6E-8ECD-C667-C2D3-BD1A87AEF3C3}"/>
          </ac:cxnSpMkLst>
        </pc:cxnChg>
        <pc:cxnChg chg="add mod">
          <ac:chgData name="Leonardo Ignazio Pagliochini" userId="d1a2812a-b551-43b2-99ea-faf2f8f7f1d2" providerId="ADAL" clId="{597E25F3-E68D-4D21-92E2-16E4EA2810B1}" dt="2024-09-10T09:10:29.179" v="1771" actId="1038"/>
          <ac:cxnSpMkLst>
            <pc:docMk/>
            <pc:sldMk cId="2739946249" sldId="263"/>
            <ac:cxnSpMk id="14" creationId="{32B205FD-70FE-2F0F-8C7F-92F3CE1E2BAD}"/>
          </ac:cxnSpMkLst>
        </pc:cxnChg>
        <pc:cxnChg chg="add mod">
          <ac:chgData name="Leonardo Ignazio Pagliochini" userId="d1a2812a-b551-43b2-99ea-faf2f8f7f1d2" providerId="ADAL" clId="{597E25F3-E68D-4D21-92E2-16E4EA2810B1}" dt="2024-09-10T10:06:10.858" v="2300" actId="14100"/>
          <ac:cxnSpMkLst>
            <pc:docMk/>
            <pc:sldMk cId="2739946249" sldId="263"/>
            <ac:cxnSpMk id="25" creationId="{76257021-CA6D-F2CC-138F-182C0E16D880}"/>
          </ac:cxnSpMkLst>
        </pc:cxnChg>
        <pc:cxnChg chg="add mod">
          <ac:chgData name="Leonardo Ignazio Pagliochini" userId="d1a2812a-b551-43b2-99ea-faf2f8f7f1d2" providerId="ADAL" clId="{597E25F3-E68D-4D21-92E2-16E4EA2810B1}" dt="2024-09-10T10:06:10.858" v="2300" actId="14100"/>
          <ac:cxnSpMkLst>
            <pc:docMk/>
            <pc:sldMk cId="2739946249" sldId="263"/>
            <ac:cxnSpMk id="26" creationId="{5A8F67F5-664B-FD31-BD56-6958FBF4B03F}"/>
          </ac:cxnSpMkLst>
        </pc:cxnChg>
        <pc:cxnChg chg="add mod">
          <ac:chgData name="Leonardo Ignazio Pagliochini" userId="d1a2812a-b551-43b2-99ea-faf2f8f7f1d2" providerId="ADAL" clId="{597E25F3-E68D-4D21-92E2-16E4EA2810B1}" dt="2024-09-10T10:06:10.858" v="2300" actId="14100"/>
          <ac:cxnSpMkLst>
            <pc:docMk/>
            <pc:sldMk cId="2739946249" sldId="263"/>
            <ac:cxnSpMk id="29" creationId="{17A4CCD2-A3A3-8E46-46DC-E36413AC2A51}"/>
          </ac:cxnSpMkLst>
        </pc:cxnChg>
        <pc:cxnChg chg="add mod">
          <ac:chgData name="Leonardo Ignazio Pagliochini" userId="d1a2812a-b551-43b2-99ea-faf2f8f7f1d2" providerId="ADAL" clId="{597E25F3-E68D-4D21-92E2-16E4EA2810B1}" dt="2024-09-10T10:06:16.012" v="2301"/>
          <ac:cxnSpMkLst>
            <pc:docMk/>
            <pc:sldMk cId="2739946249" sldId="263"/>
            <ac:cxnSpMk id="47" creationId="{49DE84B4-7114-4C5C-E8CE-9EB6DE7F56F2}"/>
          </ac:cxnSpMkLst>
        </pc:cxnChg>
        <pc:cxnChg chg="add mod">
          <ac:chgData name="Leonardo Ignazio Pagliochini" userId="d1a2812a-b551-43b2-99ea-faf2f8f7f1d2" providerId="ADAL" clId="{597E25F3-E68D-4D21-92E2-16E4EA2810B1}" dt="2024-09-10T10:06:16.012" v="2301"/>
          <ac:cxnSpMkLst>
            <pc:docMk/>
            <pc:sldMk cId="2739946249" sldId="263"/>
            <ac:cxnSpMk id="48" creationId="{269AF64D-6A89-94BA-F19E-9F501F3E6DFF}"/>
          </ac:cxnSpMkLst>
        </pc:cxnChg>
        <pc:cxnChg chg="add mod">
          <ac:chgData name="Leonardo Ignazio Pagliochini" userId="d1a2812a-b551-43b2-99ea-faf2f8f7f1d2" providerId="ADAL" clId="{597E25F3-E68D-4D21-92E2-16E4EA2810B1}" dt="2024-09-10T10:06:40.681" v="2304" actId="14100"/>
          <ac:cxnSpMkLst>
            <pc:docMk/>
            <pc:sldMk cId="2739946249" sldId="263"/>
            <ac:cxnSpMk id="49" creationId="{3D736BD2-F9D1-1BB2-717F-BF6440C55E23}"/>
          </ac:cxnSpMkLst>
        </pc:cxnChg>
      </pc:sldChg>
      <pc:sldChg chg="addSp delSp modSp mod">
        <pc:chgData name="Leonardo Ignazio Pagliochini" userId="d1a2812a-b551-43b2-99ea-faf2f8f7f1d2" providerId="ADAL" clId="{597E25F3-E68D-4D21-92E2-16E4EA2810B1}" dt="2024-09-10T10:28:34.289" v="2489" actId="478"/>
        <pc:sldMkLst>
          <pc:docMk/>
          <pc:sldMk cId="3411117420" sldId="264"/>
        </pc:sldMkLst>
        <pc:spChg chg="mod">
          <ac:chgData name="Leonardo Ignazio Pagliochini" userId="d1a2812a-b551-43b2-99ea-faf2f8f7f1d2" providerId="ADAL" clId="{597E25F3-E68D-4D21-92E2-16E4EA2810B1}" dt="2024-09-10T09:28:34.930" v="1868" actId="20577"/>
          <ac:spMkLst>
            <pc:docMk/>
            <pc:sldMk cId="3411117420" sldId="264"/>
            <ac:spMk id="2" creationId="{04FED04E-BDDE-F0E0-38E8-A211FAE72D47}"/>
          </ac:spMkLst>
        </pc:spChg>
        <pc:spChg chg="del mod">
          <ac:chgData name="Leonardo Ignazio Pagliochini" userId="d1a2812a-b551-43b2-99ea-faf2f8f7f1d2" providerId="ADAL" clId="{597E25F3-E68D-4D21-92E2-16E4EA2810B1}" dt="2024-09-10T10:28:34.289" v="2489" actId="478"/>
          <ac:spMkLst>
            <pc:docMk/>
            <pc:sldMk cId="3411117420" sldId="264"/>
            <ac:spMk id="3" creationId="{BAF100DC-9A35-490F-EACD-C852E58D108C}"/>
          </ac:spMkLst>
        </pc:spChg>
        <pc:spChg chg="add mod">
          <ac:chgData name="Leonardo Ignazio Pagliochini" userId="d1a2812a-b551-43b2-99ea-faf2f8f7f1d2" providerId="ADAL" clId="{597E25F3-E68D-4D21-92E2-16E4EA2810B1}" dt="2024-09-10T10:28:34.289" v="2489" actId="478"/>
          <ac:spMkLst>
            <pc:docMk/>
            <pc:sldMk cId="3411117420" sldId="264"/>
            <ac:spMk id="5" creationId="{C1EC7927-8F18-3BE2-BD75-A1464B0E8B25}"/>
          </ac:spMkLst>
        </pc:spChg>
      </pc:sldChg>
      <pc:sldChg chg="addSp delSp modSp new mod delAnim modAnim">
        <pc:chgData name="Leonardo Ignazio Pagliochini" userId="d1a2812a-b551-43b2-99ea-faf2f8f7f1d2" providerId="ADAL" clId="{597E25F3-E68D-4D21-92E2-16E4EA2810B1}" dt="2024-09-10T15:52:02.239" v="5491"/>
        <pc:sldMkLst>
          <pc:docMk/>
          <pc:sldMk cId="2374144789" sldId="265"/>
        </pc:sldMkLst>
        <pc:spChg chg="mod">
          <ac:chgData name="Leonardo Ignazio Pagliochini" userId="d1a2812a-b551-43b2-99ea-faf2f8f7f1d2" providerId="ADAL" clId="{597E25F3-E68D-4D21-92E2-16E4EA2810B1}" dt="2024-09-10T10:26:25.226" v="2416" actId="20577"/>
          <ac:spMkLst>
            <pc:docMk/>
            <pc:sldMk cId="2374144789" sldId="265"/>
            <ac:spMk id="2" creationId="{36AAE397-5312-A104-423E-8E0523387F57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3" creationId="{1EA6BDB0-3C3D-F14E-F785-F448783CEC56}"/>
          </ac:spMkLst>
        </pc:spChg>
        <pc:spChg chg="del">
          <ac:chgData name="Leonardo Ignazio Pagliochini" userId="d1a2812a-b551-43b2-99ea-faf2f8f7f1d2" providerId="ADAL" clId="{597E25F3-E68D-4D21-92E2-16E4EA2810B1}" dt="2024-09-10T10:17:58.946" v="2320" actId="478"/>
          <ac:spMkLst>
            <pc:docMk/>
            <pc:sldMk cId="2374144789" sldId="265"/>
            <ac:spMk id="3" creationId="{717E82BF-9741-79E2-ED23-B5E55E62073A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4" creationId="{20351247-50FC-F568-F500-F3A9E5161D10}"/>
          </ac:spMkLst>
        </pc:spChg>
        <pc:spChg chg="add del">
          <ac:chgData name="Leonardo Ignazio Pagliochini" userId="d1a2812a-b551-43b2-99ea-faf2f8f7f1d2" providerId="ADAL" clId="{597E25F3-E68D-4D21-92E2-16E4EA2810B1}" dt="2024-09-10T10:21:22.429" v="2322" actId="478"/>
          <ac:spMkLst>
            <pc:docMk/>
            <pc:sldMk cId="2374144789" sldId="265"/>
            <ac:spMk id="4" creationId="{85958D26-8C58-AF21-586D-B7C486ECDDC4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5" creationId="{FF2F3B9F-53A4-6904-C0E8-B1A0085F1D6B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6" creationId="{30AA0D02-BB49-C058-8D3C-028879A4E7C5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7" creationId="{E8FA8C71-2F90-9C38-0C3A-4C38F935C0B9}"/>
          </ac:spMkLst>
        </pc:spChg>
        <pc:spChg chg="add del mod">
          <ac:chgData name="Leonardo Ignazio Pagliochini" userId="d1a2812a-b551-43b2-99ea-faf2f8f7f1d2" providerId="ADAL" clId="{597E25F3-E68D-4D21-92E2-16E4EA2810B1}" dt="2024-09-10T10:23:32.676" v="2354" actId="11529"/>
          <ac:spMkLst>
            <pc:docMk/>
            <pc:sldMk cId="2374144789" sldId="265"/>
            <ac:spMk id="8" creationId="{5AEBDF6A-B687-1DA7-4316-982017091DFD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8" creationId="{D2FA2856-0706-F9E4-33EC-916ED957BEC6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9" creationId="{1276EFF9-3326-60B6-B1D3-953ACA6E1D9E}"/>
          </ac:spMkLst>
        </pc:spChg>
        <pc:spChg chg="add mod">
          <ac:chgData name="Leonardo Ignazio Pagliochini" userId="d1a2812a-b551-43b2-99ea-faf2f8f7f1d2" providerId="ADAL" clId="{597E25F3-E68D-4D21-92E2-16E4EA2810B1}" dt="2024-09-10T12:46:13.408" v="3794" actId="1076"/>
          <ac:spMkLst>
            <pc:docMk/>
            <pc:sldMk cId="2374144789" sldId="265"/>
            <ac:spMk id="9" creationId="{DB0FB700-90BA-0734-B48E-7FFEB7482EBC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10" creationId="{7F6A6094-7279-87F1-A12A-9307BA25724D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0" creationId="{F4007449-2989-ECC7-4DCA-0B08E612CE6E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11" creationId="{E3AFB0E4-10E1-747D-AF93-12AAE8DB30F5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1" creationId="{FE473287-21EF-EA75-6BB9-AAD053B6B2F8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12" creationId="{98318818-90E8-36BD-096A-6F9E15FEF3D0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13" creationId="{0B9C296E-2699-6A04-708E-0D65E2B73316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14" creationId="{EED44C07-A423-8722-A156-ACAA652FB318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4" creationId="{F167ACD3-F1BF-EA10-5E5E-9B0C10767166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15" creationId="{B3DC0A76-5CF5-7E51-BAE1-E0DDC7AB40F0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5" creationId="{D9799396-56C4-DF1D-B893-B4DC8347CF33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16" creationId="{B473D35E-A7D9-2DDF-C5FB-5A4AEB3A226A}"/>
          </ac:spMkLst>
        </pc:spChg>
        <pc:spChg chg="add mod">
          <ac:chgData name="Leonardo Ignazio Pagliochini" userId="d1a2812a-b551-43b2-99ea-faf2f8f7f1d2" providerId="ADAL" clId="{597E25F3-E68D-4D21-92E2-16E4EA2810B1}" dt="2024-09-10T11:37:32.019" v="3083" actId="164"/>
          <ac:spMkLst>
            <pc:docMk/>
            <pc:sldMk cId="2374144789" sldId="265"/>
            <ac:spMk id="16" creationId="{F8CA1249-30F6-8794-C8B4-409B794A3E06}"/>
          </ac:spMkLst>
        </pc:spChg>
        <pc:spChg chg="add mod">
          <ac:chgData name="Leonardo Ignazio Pagliochini" userId="d1a2812a-b551-43b2-99ea-faf2f8f7f1d2" providerId="ADAL" clId="{597E25F3-E68D-4D21-92E2-16E4EA2810B1}" dt="2024-09-10T11:37:32.019" v="3083" actId="164"/>
          <ac:spMkLst>
            <pc:docMk/>
            <pc:sldMk cId="2374144789" sldId="265"/>
            <ac:spMk id="17" creationId="{49F917BE-84E0-9819-E73D-755A94DA9C08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17" creationId="{CCA8F797-7D88-B646-E24D-546745EA235E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8" creationId="{5CCC6FE7-C95D-35E1-8841-1BEBA38A4E3D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18" creationId="{A57B3723-FE2A-9156-B216-1365C9707A3C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19" creationId="{4ECADBBE-4290-BE04-A242-281B414169B5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9" creationId="{F9864F24-2D4D-C2A2-73F8-80B8F2FD3B7C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20" creationId="{E0E7A2AE-9985-799A-3630-3DF2464D5FD2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21" creationId="{53777E27-CE4A-3108-AA95-4C8EF8EBFFD0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21" creationId="{70151357-CF36-BFB1-56DA-25343B34DFA8}"/>
          </ac:spMkLst>
        </pc:spChg>
        <pc:spChg chg="add del mod">
          <ac:chgData name="Leonardo Ignazio Pagliochini" userId="d1a2812a-b551-43b2-99ea-faf2f8f7f1d2" providerId="ADAL" clId="{597E25F3-E68D-4D21-92E2-16E4EA2810B1}" dt="2024-09-10T11:41:11.128" v="3140"/>
          <ac:spMkLst>
            <pc:docMk/>
            <pc:sldMk cId="2374144789" sldId="265"/>
            <ac:spMk id="22" creationId="{329B17C4-3F17-BBD9-3442-C328D3CCF789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22" creationId="{F3132D0E-38A1-CDDA-8DF5-C9A777A1BA22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23" creationId="{A30BD2D2-A5BD-9679-AF03-1F44AF40BC37}"/>
          </ac:spMkLst>
        </pc:spChg>
        <pc:spChg chg="add mod">
          <ac:chgData name="Leonardo Ignazio Pagliochini" userId="d1a2812a-b551-43b2-99ea-faf2f8f7f1d2" providerId="ADAL" clId="{597E25F3-E68D-4D21-92E2-16E4EA2810B1}" dt="2024-09-10T10:24:37.005" v="2374"/>
          <ac:spMkLst>
            <pc:docMk/>
            <pc:sldMk cId="2374144789" sldId="265"/>
            <ac:spMk id="24" creationId="{D2CB3AAA-C89B-B5DA-2B14-FD8BBF74D456}"/>
          </ac:spMkLst>
        </pc:spChg>
        <pc:spChg chg="add mod">
          <ac:chgData name="Leonardo Ignazio Pagliochini" userId="d1a2812a-b551-43b2-99ea-faf2f8f7f1d2" providerId="ADAL" clId="{597E25F3-E68D-4D21-92E2-16E4EA2810B1}" dt="2024-09-10T10:24:37.312" v="2375"/>
          <ac:spMkLst>
            <pc:docMk/>
            <pc:sldMk cId="2374144789" sldId="265"/>
            <ac:spMk id="25" creationId="{77F52ED4-8648-A2A3-700D-BFFCBC97B5BC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26" creationId="{3A6EFFB3-AEFB-1EF4-B61D-8559D27F8472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27" creationId="{3911BF5B-58A0-532D-E834-21AA8CE2ADB5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28" creationId="{D1BB2065-88C7-C879-8FDF-5985FC9AF060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29" creationId="{E4308C5C-0545-EB71-AF8F-0AC9028636C7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30" creationId="{01CFDC76-98CA-F36A-2686-8BE6B5ADB9FB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31" creationId="{C2C3B348-098E-E3E4-4458-7141E7C78D8D}"/>
          </ac:spMkLst>
        </pc:spChg>
        <pc:spChg chg="add del mod">
          <ac:chgData name="Leonardo Ignazio Pagliochini" userId="d1a2812a-b551-43b2-99ea-faf2f8f7f1d2" providerId="ADAL" clId="{597E25F3-E68D-4D21-92E2-16E4EA2810B1}" dt="2024-09-10T10:24:47.728" v="2383" actId="478"/>
          <ac:spMkLst>
            <pc:docMk/>
            <pc:sldMk cId="2374144789" sldId="265"/>
            <ac:spMk id="32" creationId="{2D11523B-6013-E29D-D05A-A5A0A7B4C549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33" creationId="{6DD75DC4-AD65-10B7-6547-85083097C50F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34" creationId="{182378A3-312F-C46A-920D-E50762F9C021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35" creationId="{9BE48792-918D-6DBA-41C4-0E7A429124D3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36" creationId="{611E1148-7ED8-404A-281F-73AE015E6E8C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37" creationId="{7F5EFA31-E180-B187-6A41-D35561792E11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38" creationId="{D6FDEC37-852F-448F-CDE5-2B58ABE1F7AF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39" creationId="{CD606F7B-8188-0526-CD2E-6F313E803864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40" creationId="{F50F78DD-BDD4-AD97-22F6-CBFD1993BB41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41" creationId="{9C0194F6-5826-7F31-B6B2-342CBEDB9CDA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42" creationId="{C1909A0A-AD4C-0D44-8864-8D6BABADF58D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43" creationId="{24BC5F3D-79E9-EC1D-55A3-24F4E21E659E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44" creationId="{CEF53D81-B9B7-F42E-73EF-439A5386C9AE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45" creationId="{4FA81F85-2C10-E291-2234-74498D408194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46" creationId="{DBEC451E-6231-A4ED-40B9-61311E88C743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47" creationId="{C2918657-8296-7DDF-2E72-32F3115FA8B5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48" creationId="{0664649E-F973-9937-ADF9-D2DF653C1B29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49" creationId="{2EAFC14B-F429-C4EF-4D59-44E7D159B5BD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50" creationId="{264F26B8-2E10-3B15-5E03-6C8AD2438E75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51" creationId="{928953CA-1FB0-69F2-B236-90DEEA60A3F1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52" creationId="{04B05DBB-315B-C235-6E05-31DBE6C728BD}"/>
          </ac:spMkLst>
        </pc:spChg>
        <pc:spChg chg="add del mod">
          <ac:chgData name="Leonardo Ignazio Pagliochini" userId="d1a2812a-b551-43b2-99ea-faf2f8f7f1d2" providerId="ADAL" clId="{597E25F3-E68D-4D21-92E2-16E4EA2810B1}" dt="2024-09-10T10:27:53.651" v="2452" actId="21"/>
          <ac:spMkLst>
            <pc:docMk/>
            <pc:sldMk cId="2374144789" sldId="265"/>
            <ac:spMk id="53" creationId="{6EB4E5EF-5512-F2A2-F410-FA9C9F282E1C}"/>
          </ac:spMkLst>
        </pc:spChg>
        <pc:spChg chg="add del mod">
          <ac:chgData name="Leonardo Ignazio Pagliochini" userId="d1a2812a-b551-43b2-99ea-faf2f8f7f1d2" providerId="ADAL" clId="{597E25F3-E68D-4D21-92E2-16E4EA2810B1}" dt="2024-09-10T10:28:37.578" v="2490" actId="478"/>
          <ac:spMkLst>
            <pc:docMk/>
            <pc:sldMk cId="2374144789" sldId="265"/>
            <ac:spMk id="54" creationId="{08B70F61-7531-A6E0-97DD-ED007BAA5A48}"/>
          </ac:spMkLst>
        </pc:spChg>
        <pc:spChg chg="add del mod">
          <ac:chgData name="Leonardo Ignazio Pagliochini" userId="d1a2812a-b551-43b2-99ea-faf2f8f7f1d2" providerId="ADAL" clId="{597E25F3-E68D-4D21-92E2-16E4EA2810B1}" dt="2024-09-10T12:43:51.298" v="3757" actId="1076"/>
          <ac:spMkLst>
            <pc:docMk/>
            <pc:sldMk cId="2374144789" sldId="265"/>
            <ac:spMk id="55" creationId="{2CC6EDB8-2C58-9D77-D4DC-977DB4194F43}"/>
          </ac:spMkLst>
        </pc:spChg>
        <pc:spChg chg="add mod">
          <ac:chgData name="Leonardo Ignazio Pagliochini" userId="d1a2812a-b551-43b2-99ea-faf2f8f7f1d2" providerId="ADAL" clId="{597E25F3-E68D-4D21-92E2-16E4EA2810B1}" dt="2024-09-10T10:29:29.383" v="2517"/>
          <ac:spMkLst>
            <pc:docMk/>
            <pc:sldMk cId="2374144789" sldId="265"/>
            <ac:spMk id="56" creationId="{B57753E0-83A2-FE39-159A-4522D22631EE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63" creationId="{9E34D0A3-5885-9567-2DAB-E420CE8CB7C1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64" creationId="{3594AF00-232E-E674-99F3-30EC75D61C78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65" creationId="{1F7B9717-1485-058E-66BA-A8BBF3205773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66" creationId="{7C21FC5A-A426-10B7-4EB5-0C3BED020F5E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67" creationId="{C17DD78E-050D-38F7-F335-A3D0D89243C9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68" creationId="{95122088-E6A8-7B65-0574-4A92C4329F7B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69" creationId="{D5B9CF45-7892-1DE0-F0D8-6EF128AF7E06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70" creationId="{42FE338D-9140-0DDE-4A57-9645AA2F288D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71" creationId="{EF452A25-05B0-098C-604F-3471C497084C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72" creationId="{BB0B6BA4-3FEA-864B-7227-D7AC3ED415ED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73" creationId="{FEE7F59E-1D88-4409-F3FA-BEC6CB9829EB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74" creationId="{F547E01A-8A00-83C5-DEB3-BFE639864881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75" creationId="{9B98B20F-45B3-3A12-8967-AF035E9DCFE9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76" creationId="{4760A3C6-7C54-1A0B-1006-77A381FA02D3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77" creationId="{840C5BFA-B648-C9D7-D3AE-DD23DDC60DD1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78" creationId="{02A674FA-C1A5-C98E-9BF7-9E6384011598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79" creationId="{0901D77B-7C4D-C6E2-FA95-717B6F13E361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80" creationId="{3CFBD142-701A-2F0B-838B-1DDE5A2B25F3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81" creationId="{B41AEDA4-2714-8E1F-15E7-73D3714F98CC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82" creationId="{98F63507-C420-29CE-E674-27596F489C5E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83" creationId="{53C771CD-EDA0-2DE8-420F-92A7FE60C903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84" creationId="{BB54A086-2F59-46E4-43CA-8FD35FA872DF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85" creationId="{A3527F02-D0C0-C575-32A6-EAAAEDED9384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86" creationId="{7A4D6F7A-D558-8D7A-C0E5-BB5C5F51344E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87" creationId="{C39607D3-B111-BE00-7413-6C1976D2EA09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88" creationId="{13BC8047-FF45-BA00-77CF-DDDD34EE497B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89" creationId="{4A551CBE-B1D0-4630-65FC-4F94A3A91C24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90" creationId="{7AC6C86B-71AB-EC1B-BBDF-7B2F757EE306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91" creationId="{75478C27-3AD6-30E2-D07A-DFB9080D78A4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92" creationId="{0665FDAC-72A1-B4D3-C52E-15C0558255DC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93" creationId="{C5896A5A-5700-A9C9-B07C-F402491317EC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94" creationId="{492A69AC-E920-AA76-D3C7-6307626861A3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95" creationId="{ACE05F02-150F-B220-1961-7BEE5508FA01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96" creationId="{A46474AD-A868-1BFF-3368-D376DFBE2356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97" creationId="{DD8674CB-A967-1283-49CB-1954A55DDFBA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98" creationId="{B2992141-40F8-8A46-C4B8-C29D79819292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99" creationId="{28C84310-9FAD-99A6-FE08-0FC3DF470504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00" creationId="{427C7B8E-0FFF-5659-9541-E0F88E7F8B1F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01" creationId="{E79744A0-0858-8CED-782D-E0FB56C0E09D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02" creationId="{FD97ADB3-6C83-7FA3-9A2E-C7E1E4489F51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03" creationId="{492719E1-99D5-6631-C2A8-9432CEA41F22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04" creationId="{A2FEC1F1-3AE0-A403-6009-5C4B8EB8B07C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05" creationId="{7D9FC553-66E9-ABA0-C3FF-B2F76F2B3F0F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06" creationId="{2BD3F11A-ED2C-55DE-667F-D49AB82B7B58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07" creationId="{DEB24A36-9EEB-B14C-E16A-21113BEC8150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08" creationId="{0F7255C1-EF09-3FDD-9E5E-664F40F85968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09" creationId="{4D188198-FF0A-68FC-5308-27CD097EB1EB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10" creationId="{6E071346-1DD6-2B2B-6181-F2043F2D177B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11" creationId="{3235839A-0185-8963-9127-BAAD4AA98B19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12" creationId="{E9AC7F69-993A-B879-0EFE-762439C0089F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13" creationId="{7C472688-0D3A-1D5A-1D83-505A0DBFDEE8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14" creationId="{D9F2B771-475F-3393-0028-F430AC9364FA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15" creationId="{EB9B2D31-2DA7-DA4C-F4F4-A6A0D79FECB7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16" creationId="{0EA72FEA-154E-D514-83C3-7A9C74D92ED2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17" creationId="{1EA54828-ACF0-E372-16DE-E638CDE01823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18" creationId="{2231C82A-D001-4C1C-8AFB-74C3C1143824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19" creationId="{3F6B9E26-A246-2CD7-C6FB-509BD86F6B5F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20" creationId="{40028851-525F-1B47-F103-7F42CFD1F93D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21" creationId="{DAC89318-13B9-C2D3-5359-A338592850F1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22" creationId="{ECC9E492-F08A-E7A5-C7D8-588434B414EF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23" creationId="{0CF1D20B-626F-8D04-DB3A-55AAE3D9942E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24" creationId="{D5717EA6-AA9B-72FC-7182-9D4CC9FEFF91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25" creationId="{A8CE734D-E643-B682-9FC8-B2FABAF879E2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26" creationId="{F5AB50D3-7F26-0EFA-5DCD-353D898141DA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27" creationId="{5012E086-10DE-2C51-35A6-4F89F2BF2DCE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28" creationId="{8D08BAD0-33B2-9AD0-61B6-04A7DBE14826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29" creationId="{B0AC3011-C57C-A9D8-64AB-5C61A736863B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30" creationId="{32124517-9668-A758-83AC-E293F1D4E7CC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31" creationId="{4266144E-935C-F338-022A-7BDEB66E3460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32" creationId="{630C0259-63CB-2D9F-4489-0C96790D9C14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33" creationId="{1F88BD15-88CA-BD80-F8FD-AAB01B687FE3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34" creationId="{1114A07B-31E5-5C5B-5435-2CACD7BB793F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35" creationId="{2CB948B3-B8A6-DB4D-1E59-875F88F689A1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36" creationId="{E5C87193-F443-A7D2-3521-315C09516C8D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37" creationId="{2D49F652-0D84-D480-7437-2804D20571F7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38" creationId="{629FF3D9-CC0F-01DA-CC0B-78E0C331505E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39" creationId="{17FF7D8D-8BA5-6493-D0AD-1BFB58E9E94B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40" creationId="{04DF1385-BB57-AEF1-AD33-8DE08F2E4FA7}"/>
          </ac:spMkLst>
        </pc:spChg>
        <pc:spChg chg="add mod">
          <ac:chgData name="Leonardo Ignazio Pagliochini" userId="d1a2812a-b551-43b2-99ea-faf2f8f7f1d2" providerId="ADAL" clId="{597E25F3-E68D-4D21-92E2-16E4EA2810B1}" dt="2024-09-10T12:54:32.258" v="3858" actId="1076"/>
          <ac:spMkLst>
            <pc:docMk/>
            <pc:sldMk cId="2374144789" sldId="265"/>
            <ac:spMk id="141" creationId="{4628B8CB-B59D-D56B-602E-ED51F71C293E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42" creationId="{2A291A36-E1F6-FE6A-BDB7-5485BEDCE22E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43" creationId="{DCBFFEFF-CD9B-514A-3C63-C5ED87195537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44" creationId="{4D983024-5379-FECC-0661-27726D9DDB9F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45" creationId="{904530B2-CD69-062E-5A06-0A5476309744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46" creationId="{AC238D63-CBD5-5E10-B1BB-261D53C852D2}"/>
          </ac:spMkLst>
        </pc:spChg>
        <pc:spChg chg="add mod">
          <ac:chgData name="Leonardo Ignazio Pagliochini" userId="d1a2812a-b551-43b2-99ea-faf2f8f7f1d2" providerId="ADAL" clId="{597E25F3-E68D-4D21-92E2-16E4EA2810B1}" dt="2024-09-10T11:43:07.381" v="3166" actId="1076"/>
          <ac:spMkLst>
            <pc:docMk/>
            <pc:sldMk cId="2374144789" sldId="265"/>
            <ac:spMk id="147" creationId="{FBE729FA-9D3C-9117-BD12-D99C5B064F52}"/>
          </ac:spMkLst>
        </pc:spChg>
        <pc:grpChg chg="add mod">
          <ac:chgData name="Leonardo Ignazio Pagliochini" userId="d1a2812a-b551-43b2-99ea-faf2f8f7f1d2" providerId="ADAL" clId="{597E25F3-E68D-4D21-92E2-16E4EA2810B1}" dt="2024-09-10T11:43:07.381" v="3166" actId="1076"/>
          <ac:grpSpMkLst>
            <pc:docMk/>
            <pc:sldMk cId="2374144789" sldId="265"/>
            <ac:grpSpMk id="20" creationId="{7148CF6E-2CC3-0975-A2C4-25E63858A51C}"/>
          </ac:grpSpMkLst>
        </pc:grpChg>
        <pc:graphicFrameChg chg="add del mod modGraphic">
          <ac:chgData name="Leonardo Ignazio Pagliochini" userId="d1a2812a-b551-43b2-99ea-faf2f8f7f1d2" providerId="ADAL" clId="{597E25F3-E68D-4D21-92E2-16E4EA2810B1}" dt="2024-09-10T10:22:27.296" v="2339" actId="478"/>
          <ac:graphicFrameMkLst>
            <pc:docMk/>
            <pc:sldMk cId="2374144789" sldId="265"/>
            <ac:graphicFrameMk id="5" creationId="{D62C16E0-3616-0899-EF9D-65A182BCBDD5}"/>
          </ac:graphicFrameMkLst>
        </pc:graphicFrameChg>
        <pc:graphicFrameChg chg="add del">
          <ac:chgData name="Leonardo Ignazio Pagliochini" userId="d1a2812a-b551-43b2-99ea-faf2f8f7f1d2" providerId="ADAL" clId="{597E25F3-E68D-4D21-92E2-16E4EA2810B1}" dt="2024-09-10T10:29:17.587" v="2514" actId="26606"/>
          <ac:graphicFrameMkLst>
            <pc:docMk/>
            <pc:sldMk cId="2374144789" sldId="265"/>
            <ac:graphicFrameMk id="57" creationId="{CE390800-D543-3757-4F55-5E87A832F67C}"/>
          </ac:graphicFrameMkLst>
        </pc:graphicFrameChg>
        <pc:graphicFrameChg chg="add del mod">
          <ac:chgData name="Leonardo Ignazio Pagliochini" userId="d1a2812a-b551-43b2-99ea-faf2f8f7f1d2" providerId="ADAL" clId="{597E25F3-E68D-4D21-92E2-16E4EA2810B1}" dt="2024-09-10T10:30:15.070" v="2551" actId="478"/>
          <ac:graphicFrameMkLst>
            <pc:docMk/>
            <pc:sldMk cId="2374144789" sldId="265"/>
            <ac:graphicFrameMk id="58" creationId="{64667A0B-06E5-C929-584C-27BE0C2736AC}"/>
          </ac:graphicFrameMkLst>
        </pc:graphicFrameChg>
        <pc:graphicFrameChg chg="add del mod modGraphic">
          <ac:chgData name="Leonardo Ignazio Pagliochini" userId="d1a2812a-b551-43b2-99ea-faf2f8f7f1d2" providerId="ADAL" clId="{597E25F3-E68D-4D21-92E2-16E4EA2810B1}" dt="2024-09-10T10:30:12.428" v="2550" actId="478"/>
          <ac:graphicFrameMkLst>
            <pc:docMk/>
            <pc:sldMk cId="2374144789" sldId="265"/>
            <ac:graphicFrameMk id="59" creationId="{53012C0E-728C-6C27-C554-54FC8606ED2A}"/>
          </ac:graphicFrameMkLst>
        </pc:graphicFrameChg>
        <pc:picChg chg="add del mod">
          <ac:chgData name="Leonardo Ignazio Pagliochini" userId="d1a2812a-b551-43b2-99ea-faf2f8f7f1d2" providerId="ADAL" clId="{597E25F3-E68D-4D21-92E2-16E4EA2810B1}" dt="2024-09-10T10:23:40.325" v="2356" actId="478"/>
          <ac:picMkLst>
            <pc:docMk/>
            <pc:sldMk cId="2374144789" sldId="265"/>
            <ac:picMk id="7" creationId="{EC03142C-2742-D94E-F3B3-4C3A82379DBD}"/>
          </ac:picMkLst>
        </pc:picChg>
        <pc:picChg chg="add mod">
          <ac:chgData name="Leonardo Ignazio Pagliochini" userId="d1a2812a-b551-43b2-99ea-faf2f8f7f1d2" providerId="ADAL" clId="{597E25F3-E68D-4D21-92E2-16E4EA2810B1}" dt="2024-09-10T11:43:07.381" v="3166" actId="1076"/>
          <ac:picMkLst>
            <pc:docMk/>
            <pc:sldMk cId="2374144789" sldId="265"/>
            <ac:picMk id="13" creationId="{314243AC-E699-5D43-524C-7A17236D5239}"/>
          </ac:picMkLst>
        </pc:picChg>
        <pc:picChg chg="add del mod">
          <ac:chgData name="Leonardo Ignazio Pagliochini" userId="d1a2812a-b551-43b2-99ea-faf2f8f7f1d2" providerId="ADAL" clId="{597E25F3-E68D-4D21-92E2-16E4EA2810B1}" dt="2024-09-10T10:30:45.212" v="2556" actId="478"/>
          <ac:picMkLst>
            <pc:docMk/>
            <pc:sldMk cId="2374144789" sldId="265"/>
            <ac:picMk id="60" creationId="{C7671B39-D47A-C2BC-B1F7-4E5EC586FF2C}"/>
          </ac:picMkLst>
        </pc:picChg>
        <pc:picChg chg="add del mod">
          <ac:chgData name="Leonardo Ignazio Pagliochini" userId="d1a2812a-b551-43b2-99ea-faf2f8f7f1d2" providerId="ADAL" clId="{597E25F3-E68D-4D21-92E2-16E4EA2810B1}" dt="2024-09-10T10:30:55.744" v="2562" actId="478"/>
          <ac:picMkLst>
            <pc:docMk/>
            <pc:sldMk cId="2374144789" sldId="265"/>
            <ac:picMk id="61" creationId="{377DC66D-266A-C163-B162-0BD00219546E}"/>
          </ac:picMkLst>
        </pc:picChg>
        <pc:picChg chg="add mod">
          <ac:chgData name="Leonardo Ignazio Pagliochini" userId="d1a2812a-b551-43b2-99ea-faf2f8f7f1d2" providerId="ADAL" clId="{597E25F3-E68D-4D21-92E2-16E4EA2810B1}" dt="2024-09-10T10:30:47.806" v="2558"/>
          <ac:picMkLst>
            <pc:docMk/>
            <pc:sldMk cId="2374144789" sldId="265"/>
            <ac:picMk id="62" creationId="{206F458C-F68A-06CD-B71F-ABA1817595FB}"/>
          </ac:picMkLst>
        </pc:picChg>
      </pc:sldChg>
      <pc:sldChg chg="addSp delSp modSp mod">
        <pc:chgData name="Leonardo Ignazio Pagliochini" userId="d1a2812a-b551-43b2-99ea-faf2f8f7f1d2" providerId="ADAL" clId="{597E25F3-E68D-4D21-92E2-16E4EA2810B1}" dt="2024-09-10T13:51:28.566" v="5090" actId="478"/>
        <pc:sldMkLst>
          <pc:docMk/>
          <pc:sldMk cId="2505206288" sldId="266"/>
        </pc:sldMkLst>
        <pc:spChg chg="mod">
          <ac:chgData name="Leonardo Ignazio Pagliochini" userId="d1a2812a-b551-43b2-99ea-faf2f8f7f1d2" providerId="ADAL" clId="{597E25F3-E68D-4D21-92E2-16E4EA2810B1}" dt="2024-09-10T12:11:46.458" v="3627" actId="1076"/>
          <ac:spMkLst>
            <pc:docMk/>
            <pc:sldMk cId="2505206288" sldId="266"/>
            <ac:spMk id="4" creationId="{08DC7B27-5440-D7A6-3A07-84928573F73B}"/>
          </ac:spMkLst>
        </pc:spChg>
        <pc:spChg chg="add mod">
          <ac:chgData name="Leonardo Ignazio Pagliochini" userId="d1a2812a-b551-43b2-99ea-faf2f8f7f1d2" providerId="ADAL" clId="{597E25F3-E68D-4D21-92E2-16E4EA2810B1}" dt="2024-09-10T12:11:46.458" v="3627" actId="1076"/>
          <ac:spMkLst>
            <pc:docMk/>
            <pc:sldMk cId="2505206288" sldId="266"/>
            <ac:spMk id="5" creationId="{2B8DAB5F-6E85-0D27-5544-182D00FB0C3C}"/>
          </ac:spMkLst>
        </pc:spChg>
        <pc:spChg chg="add mod">
          <ac:chgData name="Leonardo Ignazio Pagliochini" userId="d1a2812a-b551-43b2-99ea-faf2f8f7f1d2" providerId="ADAL" clId="{597E25F3-E68D-4D21-92E2-16E4EA2810B1}" dt="2024-09-10T12:11:46.458" v="3627" actId="1076"/>
          <ac:spMkLst>
            <pc:docMk/>
            <pc:sldMk cId="2505206288" sldId="266"/>
            <ac:spMk id="6" creationId="{8BB69955-F578-C197-6153-8AB993E7B072}"/>
          </ac:spMkLst>
        </pc:spChg>
        <pc:spChg chg="add del mod">
          <ac:chgData name="Leonardo Ignazio Pagliochini" userId="d1a2812a-b551-43b2-99ea-faf2f8f7f1d2" providerId="ADAL" clId="{597E25F3-E68D-4D21-92E2-16E4EA2810B1}" dt="2024-09-10T12:08:38.274" v="3599" actId="478"/>
          <ac:spMkLst>
            <pc:docMk/>
            <pc:sldMk cId="2505206288" sldId="266"/>
            <ac:spMk id="7" creationId="{CCFF3E3E-E071-C8D0-212E-CA10B0748F68}"/>
          </ac:spMkLst>
        </pc:spChg>
        <pc:spChg chg="add del mod">
          <ac:chgData name="Leonardo Ignazio Pagliochini" userId="d1a2812a-b551-43b2-99ea-faf2f8f7f1d2" providerId="ADAL" clId="{597E25F3-E68D-4D21-92E2-16E4EA2810B1}" dt="2024-09-10T12:08:34.257" v="3598" actId="478"/>
          <ac:spMkLst>
            <pc:docMk/>
            <pc:sldMk cId="2505206288" sldId="266"/>
            <ac:spMk id="8" creationId="{5B92FF18-AC05-0C89-7F14-592A080A27F6}"/>
          </ac:spMkLst>
        </pc:spChg>
        <pc:spChg chg="add del mod">
          <ac:chgData name="Leonardo Ignazio Pagliochini" userId="d1a2812a-b551-43b2-99ea-faf2f8f7f1d2" providerId="ADAL" clId="{597E25F3-E68D-4D21-92E2-16E4EA2810B1}" dt="2024-09-10T12:08:39.903" v="3600" actId="478"/>
          <ac:spMkLst>
            <pc:docMk/>
            <pc:sldMk cId="2505206288" sldId="266"/>
            <ac:spMk id="9" creationId="{F582528C-C199-4245-7F76-3E0CD66A0D55}"/>
          </ac:spMkLst>
        </pc:spChg>
        <pc:spChg chg="add del mod ord">
          <ac:chgData name="Leonardo Ignazio Pagliochini" userId="d1a2812a-b551-43b2-99ea-faf2f8f7f1d2" providerId="ADAL" clId="{597E25F3-E68D-4D21-92E2-16E4EA2810B1}" dt="2024-09-10T12:09:38.829" v="3602" actId="478"/>
          <ac:spMkLst>
            <pc:docMk/>
            <pc:sldMk cId="2505206288" sldId="266"/>
            <ac:spMk id="19" creationId="{D1298C39-CD46-CC03-0E00-A8FCFC7B8879}"/>
          </ac:spMkLst>
        </pc:spChg>
        <pc:spChg chg="add del mod">
          <ac:chgData name="Leonardo Ignazio Pagliochini" userId="d1a2812a-b551-43b2-99ea-faf2f8f7f1d2" providerId="ADAL" clId="{597E25F3-E68D-4D21-92E2-16E4EA2810B1}" dt="2024-09-10T12:10:04.124" v="3607" actId="478"/>
          <ac:spMkLst>
            <pc:docMk/>
            <pc:sldMk cId="2505206288" sldId="266"/>
            <ac:spMk id="20" creationId="{6A2C21AF-576C-4394-2031-DE959C65EAF0}"/>
          </ac:spMkLst>
        </pc:spChg>
        <pc:spChg chg="add del mod">
          <ac:chgData name="Leonardo Ignazio Pagliochini" userId="d1a2812a-b551-43b2-99ea-faf2f8f7f1d2" providerId="ADAL" clId="{597E25F3-E68D-4D21-92E2-16E4EA2810B1}" dt="2024-09-10T12:11:00.378" v="3620" actId="478"/>
          <ac:spMkLst>
            <pc:docMk/>
            <pc:sldMk cId="2505206288" sldId="266"/>
            <ac:spMk id="21" creationId="{BC60D725-9F1A-C58D-D500-1EFD83BBAD30}"/>
          </ac:spMkLst>
        </pc:spChg>
        <pc:spChg chg="add mod">
          <ac:chgData name="Leonardo Ignazio Pagliochini" userId="d1a2812a-b551-43b2-99ea-faf2f8f7f1d2" providerId="ADAL" clId="{597E25F3-E68D-4D21-92E2-16E4EA2810B1}" dt="2024-09-10T12:11:46.458" v="3627" actId="1076"/>
          <ac:spMkLst>
            <pc:docMk/>
            <pc:sldMk cId="2505206288" sldId="266"/>
            <ac:spMk id="22" creationId="{B203ABA0-30A3-971B-A631-8C9E86DD24AB}"/>
          </ac:spMkLst>
        </pc:spChg>
        <pc:spChg chg="add mod">
          <ac:chgData name="Leonardo Ignazio Pagliochini" userId="d1a2812a-b551-43b2-99ea-faf2f8f7f1d2" providerId="ADAL" clId="{597E25F3-E68D-4D21-92E2-16E4EA2810B1}" dt="2024-09-10T12:11:46.458" v="3627" actId="1076"/>
          <ac:spMkLst>
            <pc:docMk/>
            <pc:sldMk cId="2505206288" sldId="266"/>
            <ac:spMk id="23" creationId="{D85789FF-7B5A-2D75-01DE-7B3645090830}"/>
          </ac:spMkLst>
        </pc:spChg>
        <pc:spChg chg="add mod">
          <ac:chgData name="Leonardo Ignazio Pagliochini" userId="d1a2812a-b551-43b2-99ea-faf2f8f7f1d2" providerId="ADAL" clId="{597E25F3-E68D-4D21-92E2-16E4EA2810B1}" dt="2024-09-10T12:11:46.458" v="3627" actId="1076"/>
          <ac:spMkLst>
            <pc:docMk/>
            <pc:sldMk cId="2505206288" sldId="266"/>
            <ac:spMk id="24" creationId="{545EA934-4143-8FF1-EA87-9CC77361595B}"/>
          </ac:spMkLst>
        </pc:spChg>
        <pc:spChg chg="add mod">
          <ac:chgData name="Leonardo Ignazio Pagliochini" userId="d1a2812a-b551-43b2-99ea-faf2f8f7f1d2" providerId="ADAL" clId="{597E25F3-E68D-4D21-92E2-16E4EA2810B1}" dt="2024-09-10T12:11:46.458" v="3627" actId="1076"/>
          <ac:spMkLst>
            <pc:docMk/>
            <pc:sldMk cId="2505206288" sldId="266"/>
            <ac:spMk id="25" creationId="{5392F5BB-7E27-4CA9-4F3B-F7BEA661BC98}"/>
          </ac:spMkLst>
        </pc:spChg>
        <pc:spChg chg="add mod">
          <ac:chgData name="Leonardo Ignazio Pagliochini" userId="d1a2812a-b551-43b2-99ea-faf2f8f7f1d2" providerId="ADAL" clId="{597E25F3-E68D-4D21-92E2-16E4EA2810B1}" dt="2024-09-10T12:11:46.458" v="3627" actId="1076"/>
          <ac:spMkLst>
            <pc:docMk/>
            <pc:sldMk cId="2505206288" sldId="266"/>
            <ac:spMk id="26" creationId="{E3795A19-E5CF-DE8F-A7EB-897D81E2E8EF}"/>
          </ac:spMkLst>
        </pc:spChg>
        <pc:cxnChg chg="add del mod">
          <ac:chgData name="Leonardo Ignazio Pagliochini" userId="d1a2812a-b551-43b2-99ea-faf2f8f7f1d2" providerId="ADAL" clId="{597E25F3-E68D-4D21-92E2-16E4EA2810B1}" dt="2024-09-10T12:02:39.931" v="3467" actId="478"/>
          <ac:cxnSpMkLst>
            <pc:docMk/>
            <pc:sldMk cId="2505206288" sldId="266"/>
            <ac:cxnSpMk id="11" creationId="{6B163077-591B-442A-79A8-EC5D5C8A9A92}"/>
          </ac:cxnSpMkLst>
        </pc:cxnChg>
        <pc:cxnChg chg="add del">
          <ac:chgData name="Leonardo Ignazio Pagliochini" userId="d1a2812a-b551-43b2-99ea-faf2f8f7f1d2" providerId="ADAL" clId="{597E25F3-E68D-4D21-92E2-16E4EA2810B1}" dt="2024-09-10T12:00:47.682" v="3463" actId="478"/>
          <ac:cxnSpMkLst>
            <pc:docMk/>
            <pc:sldMk cId="2505206288" sldId="266"/>
            <ac:cxnSpMk id="13" creationId="{0400B55A-00A2-4D15-6920-B57A29DDD490}"/>
          </ac:cxnSpMkLst>
        </pc:cxnChg>
        <pc:cxnChg chg="add del mod">
          <ac:chgData name="Leonardo Ignazio Pagliochini" userId="d1a2812a-b551-43b2-99ea-faf2f8f7f1d2" providerId="ADAL" clId="{597E25F3-E68D-4D21-92E2-16E4EA2810B1}" dt="2024-09-10T12:02:41.721" v="3468" actId="478"/>
          <ac:cxnSpMkLst>
            <pc:docMk/>
            <pc:sldMk cId="2505206288" sldId="266"/>
            <ac:cxnSpMk id="15" creationId="{00663CF8-CF14-FDCF-33CF-9C1B74520CC2}"/>
          </ac:cxnSpMkLst>
        </pc:cxnChg>
        <pc:cxnChg chg="add del mod">
          <ac:chgData name="Leonardo Ignazio Pagliochini" userId="d1a2812a-b551-43b2-99ea-faf2f8f7f1d2" providerId="ADAL" clId="{597E25F3-E68D-4D21-92E2-16E4EA2810B1}" dt="2024-09-10T12:02:27.653" v="3466" actId="478"/>
          <ac:cxnSpMkLst>
            <pc:docMk/>
            <pc:sldMk cId="2505206288" sldId="266"/>
            <ac:cxnSpMk id="17" creationId="{1C859EAA-62E1-BAC6-3349-9658B1693FE2}"/>
          </ac:cxnSpMkLst>
        </pc:cxnChg>
        <pc:cxnChg chg="del">
          <ac:chgData name="Leonardo Ignazio Pagliochini" userId="d1a2812a-b551-43b2-99ea-faf2f8f7f1d2" providerId="ADAL" clId="{597E25F3-E68D-4D21-92E2-16E4EA2810B1}" dt="2024-09-10T13:51:28.566" v="5090" actId="478"/>
          <ac:cxnSpMkLst>
            <pc:docMk/>
            <pc:sldMk cId="2505206288" sldId="266"/>
            <ac:cxnSpMk id="30" creationId="{F8C5CBD2-5084-C65C-0AC2-731621FB3CA8}"/>
          </ac:cxnSpMkLst>
        </pc:cxnChg>
      </pc:sldChg>
      <pc:sldChg chg="addSp delSp modSp add mod setBg delAnim modAnim">
        <pc:chgData name="Leonardo Ignazio Pagliochini" userId="d1a2812a-b551-43b2-99ea-faf2f8f7f1d2" providerId="ADAL" clId="{597E25F3-E68D-4D21-92E2-16E4EA2810B1}" dt="2024-09-10T13:05:59.832" v="4020" actId="478"/>
        <pc:sldMkLst>
          <pc:docMk/>
          <pc:sldMk cId="2844622106" sldId="267"/>
        </pc:sldMkLst>
        <pc:spChg chg="mod">
          <ac:chgData name="Leonardo Ignazio Pagliochini" userId="d1a2812a-b551-43b2-99ea-faf2f8f7f1d2" providerId="ADAL" clId="{597E25F3-E68D-4D21-92E2-16E4EA2810B1}" dt="2024-09-10T12:35:13.785" v="3649" actId="26606"/>
          <ac:spMkLst>
            <pc:docMk/>
            <pc:sldMk cId="2844622106" sldId="267"/>
            <ac:spMk id="2" creationId="{36AAE397-5312-A104-423E-8E0523387F57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3" creationId="{1EA6BDB0-3C3D-F14E-F785-F448783CEC56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4" creationId="{20351247-50FC-F568-F500-F3A9E5161D10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5" creationId="{FF2F3B9F-53A4-6904-C0E8-B1A0085F1D6B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6" creationId="{30AA0D02-BB49-C058-8D3C-028879A4E7C5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7" creationId="{E8FA8C71-2F90-9C38-0C3A-4C38F935C0B9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8" creationId="{D2FA2856-0706-F9E4-33EC-916ED957BEC6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9" creationId="{DB0FB700-90BA-0734-B48E-7FFEB7482EBC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0" creationId="{F4007449-2989-ECC7-4DCA-0B08E612CE6E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1" creationId="{FE473287-21EF-EA75-6BB9-AAD053B6B2F8}"/>
          </ac:spMkLst>
        </pc:spChg>
        <pc:spChg chg="add del mod ord modVis">
          <ac:chgData name="Leonardo Ignazio Pagliochini" userId="d1a2812a-b551-43b2-99ea-faf2f8f7f1d2" providerId="ADAL" clId="{597E25F3-E68D-4D21-92E2-16E4EA2810B1}" dt="2024-09-10T13:05:52.729" v="4019" actId="478"/>
          <ac:spMkLst>
            <pc:docMk/>
            <pc:sldMk cId="2844622106" sldId="267"/>
            <ac:spMk id="12" creationId="{C52E578F-6023-68B3-4870-5D6FF3E15A55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4" creationId="{F167ACD3-F1BF-EA10-5E5E-9B0C10767166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5" creationId="{D9799396-56C4-DF1D-B893-B4DC8347CF33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8" creationId="{5CCC6FE7-C95D-35E1-8841-1BEBA38A4E3D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9" creationId="{F9864F24-2D4D-C2A2-73F8-80B8F2FD3B7C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21" creationId="{53777E27-CE4A-3108-AA95-4C8EF8EBFFD0}"/>
          </ac:spMkLst>
        </pc:spChg>
        <pc:spChg chg="add del mod">
          <ac:chgData name="Leonardo Ignazio Pagliochini" userId="d1a2812a-b551-43b2-99ea-faf2f8f7f1d2" providerId="ADAL" clId="{597E25F3-E68D-4D21-92E2-16E4EA2810B1}" dt="2024-09-10T11:48:47.281" v="3335" actId="478"/>
          <ac:spMkLst>
            <pc:docMk/>
            <pc:sldMk cId="2844622106" sldId="267"/>
            <ac:spMk id="22" creationId="{487D9E7B-6370-8E90-7B80-9437852BF9C3}"/>
          </ac:spMkLst>
        </pc:spChg>
        <pc:spChg chg="add del mod">
          <ac:chgData name="Leonardo Ignazio Pagliochini" userId="d1a2812a-b551-43b2-99ea-faf2f8f7f1d2" providerId="ADAL" clId="{597E25F3-E68D-4D21-92E2-16E4EA2810B1}" dt="2024-09-10T11:48:47.281" v="3335" actId="478"/>
          <ac:spMkLst>
            <pc:docMk/>
            <pc:sldMk cId="2844622106" sldId="267"/>
            <ac:spMk id="23" creationId="{E4E13658-935D-CE75-1CCE-EBF1D06DA789}"/>
          </ac:spMkLst>
        </pc:spChg>
        <pc:spChg chg="add del mod">
          <ac:chgData name="Leonardo Ignazio Pagliochini" userId="d1a2812a-b551-43b2-99ea-faf2f8f7f1d2" providerId="ADAL" clId="{597E25F3-E68D-4D21-92E2-16E4EA2810B1}" dt="2024-09-10T11:48:47.281" v="3335" actId="478"/>
          <ac:spMkLst>
            <pc:docMk/>
            <pc:sldMk cId="2844622106" sldId="267"/>
            <ac:spMk id="24" creationId="{A0E47610-B0C0-3725-0B42-5E1E3A4F2F4E}"/>
          </ac:spMkLst>
        </pc:spChg>
        <pc:spChg chg="add del mod">
          <ac:chgData name="Leonardo Ignazio Pagliochini" userId="d1a2812a-b551-43b2-99ea-faf2f8f7f1d2" providerId="ADAL" clId="{597E25F3-E68D-4D21-92E2-16E4EA2810B1}" dt="2024-09-10T11:48:47.281" v="3335" actId="478"/>
          <ac:spMkLst>
            <pc:docMk/>
            <pc:sldMk cId="2844622106" sldId="267"/>
            <ac:spMk id="25" creationId="{E0A038FD-026A-1EC5-CA8A-ACFC31A7C625}"/>
          </ac:spMkLst>
        </pc:spChg>
        <pc:spChg chg="add del mod">
          <ac:chgData name="Leonardo Ignazio Pagliochini" userId="d1a2812a-b551-43b2-99ea-faf2f8f7f1d2" providerId="ADAL" clId="{597E25F3-E68D-4D21-92E2-16E4EA2810B1}" dt="2024-09-10T11:48:47.281" v="3335" actId="478"/>
          <ac:spMkLst>
            <pc:docMk/>
            <pc:sldMk cId="2844622106" sldId="267"/>
            <ac:spMk id="26" creationId="{4FFDFB51-B590-39C1-9406-786D606C426F}"/>
          </ac:spMkLst>
        </pc:spChg>
        <pc:spChg chg="add del mod">
          <ac:chgData name="Leonardo Ignazio Pagliochini" userId="d1a2812a-b551-43b2-99ea-faf2f8f7f1d2" providerId="ADAL" clId="{597E25F3-E68D-4D21-92E2-16E4EA2810B1}" dt="2024-09-10T11:48:47.281" v="3335" actId="478"/>
          <ac:spMkLst>
            <pc:docMk/>
            <pc:sldMk cId="2844622106" sldId="267"/>
            <ac:spMk id="27" creationId="{6652E3C5-7182-E7E1-575D-84FF647B30E0}"/>
          </ac:spMkLst>
        </pc:spChg>
        <pc:spChg chg="add del">
          <ac:chgData name="Leonardo Ignazio Pagliochini" userId="d1a2812a-b551-43b2-99ea-faf2f8f7f1d2" providerId="ADAL" clId="{597E25F3-E68D-4D21-92E2-16E4EA2810B1}" dt="2024-09-10T12:13:27.518" v="3633" actId="22"/>
          <ac:spMkLst>
            <pc:docMk/>
            <pc:sldMk cId="2844622106" sldId="267"/>
            <ac:spMk id="33" creationId="{7907DE78-08A6-0DE7-2510-518045B57F24}"/>
          </ac:spMkLst>
        </pc:spChg>
        <pc:spChg chg="add del">
          <ac:chgData name="Leonardo Ignazio Pagliochini" userId="d1a2812a-b551-43b2-99ea-faf2f8f7f1d2" providerId="ADAL" clId="{597E25F3-E68D-4D21-92E2-16E4EA2810B1}" dt="2024-09-10T12:13:32.766" v="3635" actId="22"/>
          <ac:spMkLst>
            <pc:docMk/>
            <pc:sldMk cId="2844622106" sldId="267"/>
            <ac:spMk id="35" creationId="{47CC9A48-7DCD-73FA-AF85-2DA8BEDD56E7}"/>
          </ac:spMkLst>
        </pc:spChg>
        <pc:spChg chg="add del">
          <ac:chgData name="Leonardo Ignazio Pagliochini" userId="d1a2812a-b551-43b2-99ea-faf2f8f7f1d2" providerId="ADAL" clId="{597E25F3-E68D-4D21-92E2-16E4EA2810B1}" dt="2024-09-10T12:13:47.491" v="3637" actId="22"/>
          <ac:spMkLst>
            <pc:docMk/>
            <pc:sldMk cId="2844622106" sldId="267"/>
            <ac:spMk id="37" creationId="{1669CD3E-066F-D9F9-34C5-894D9D9811B2}"/>
          </ac:spMkLst>
        </pc:spChg>
        <pc:spChg chg="add del mod">
          <ac:chgData name="Leonardo Ignazio Pagliochini" userId="d1a2812a-b551-43b2-99ea-faf2f8f7f1d2" providerId="ADAL" clId="{597E25F3-E68D-4D21-92E2-16E4EA2810B1}" dt="2024-09-10T12:35:13.785" v="3649" actId="26606"/>
          <ac:spMkLst>
            <pc:docMk/>
            <pc:sldMk cId="2844622106" sldId="267"/>
            <ac:spMk id="43" creationId="{7DAA720E-F57A-1857-AD9C-99093FF27346}"/>
          </ac:spMkLst>
        </pc:spChg>
        <pc:spChg chg="add mod">
          <ac:chgData name="Leonardo Ignazio Pagliochini" userId="d1a2812a-b551-43b2-99ea-faf2f8f7f1d2" providerId="ADAL" clId="{597E25F3-E68D-4D21-92E2-16E4EA2810B1}" dt="2024-09-10T12:37:54.785" v="3681" actId="113"/>
          <ac:spMkLst>
            <pc:docMk/>
            <pc:sldMk cId="2844622106" sldId="267"/>
            <ac:spMk id="44" creationId="{EEAC3CF3-C625-F9EE-A17E-FFF98F52D5AB}"/>
          </ac:spMkLst>
        </pc:spChg>
        <pc:spChg chg="add del mod">
          <ac:chgData name="Leonardo Ignazio Pagliochini" userId="d1a2812a-b551-43b2-99ea-faf2f8f7f1d2" providerId="ADAL" clId="{597E25F3-E68D-4D21-92E2-16E4EA2810B1}" dt="2024-09-10T12:43:05.923" v="3755" actId="478"/>
          <ac:spMkLst>
            <pc:docMk/>
            <pc:sldMk cId="2844622106" sldId="267"/>
            <ac:spMk id="45" creationId="{536E6B1A-8DB3-89D1-0E47-3672ECE3100B}"/>
          </ac:spMkLst>
        </pc:spChg>
        <pc:spChg chg="add">
          <ac:chgData name="Leonardo Ignazio Pagliochini" userId="d1a2812a-b551-43b2-99ea-faf2f8f7f1d2" providerId="ADAL" clId="{597E25F3-E68D-4D21-92E2-16E4EA2810B1}" dt="2024-09-10T12:35:13.785" v="3649" actId="26606"/>
          <ac:spMkLst>
            <pc:docMk/>
            <pc:sldMk cId="2844622106" sldId="267"/>
            <ac:spMk id="48" creationId="{8D06CE56-3881-4ADA-8CEF-D18B02C242A3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49" creationId="{5BFAF6D1-0320-BF5F-9CEC-4340DC0ABED7}"/>
          </ac:spMkLst>
        </pc:spChg>
        <pc:spChg chg="add">
          <ac:chgData name="Leonardo Ignazio Pagliochini" userId="d1a2812a-b551-43b2-99ea-faf2f8f7f1d2" providerId="ADAL" clId="{597E25F3-E68D-4D21-92E2-16E4EA2810B1}" dt="2024-09-10T12:35:13.785" v="3649" actId="26606"/>
          <ac:spMkLst>
            <pc:docMk/>
            <pc:sldMk cId="2844622106" sldId="267"/>
            <ac:spMk id="50" creationId="{79F3C543-62EC-4433-9C93-A2CD8764E9B4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51" creationId="{F912CED8-5F26-439A-70F7-B703AC8DC4C7}"/>
          </ac:spMkLst>
        </pc:spChg>
        <pc:spChg chg="add">
          <ac:chgData name="Leonardo Ignazio Pagliochini" userId="d1a2812a-b551-43b2-99ea-faf2f8f7f1d2" providerId="ADAL" clId="{597E25F3-E68D-4D21-92E2-16E4EA2810B1}" dt="2024-09-10T12:35:13.785" v="3649" actId="26606"/>
          <ac:spMkLst>
            <pc:docMk/>
            <pc:sldMk cId="2844622106" sldId="267"/>
            <ac:spMk id="52" creationId="{C1A1C5D3-C053-4EE9-BE1A-419B6E27CCAE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53" creationId="{85124159-28AF-825B-7638-1CA8A3B473C4}"/>
          </ac:spMkLst>
        </pc:spChg>
        <pc:spChg chg="add">
          <ac:chgData name="Leonardo Ignazio Pagliochini" userId="d1a2812a-b551-43b2-99ea-faf2f8f7f1d2" providerId="ADAL" clId="{597E25F3-E68D-4D21-92E2-16E4EA2810B1}" dt="2024-09-10T12:35:13.785" v="3649" actId="26606"/>
          <ac:spMkLst>
            <pc:docMk/>
            <pc:sldMk cId="2844622106" sldId="267"/>
            <ac:spMk id="54" creationId="{A3473CF9-37EB-43E7-89EF-D2D1C53D1DAC}"/>
          </ac:spMkLst>
        </pc:spChg>
        <pc:spChg chg="del mod">
          <ac:chgData name="Leonardo Ignazio Pagliochini" userId="d1a2812a-b551-43b2-99ea-faf2f8f7f1d2" providerId="ADAL" clId="{597E25F3-E68D-4D21-92E2-16E4EA2810B1}" dt="2024-09-10T12:35:10.813" v="3648" actId="478"/>
          <ac:spMkLst>
            <pc:docMk/>
            <pc:sldMk cId="2844622106" sldId="267"/>
            <ac:spMk id="55" creationId="{2CC6EDB8-2C58-9D77-D4DC-977DB4194F43}"/>
          </ac:spMkLst>
        </pc:spChg>
        <pc:spChg chg="add">
          <ac:chgData name="Leonardo Ignazio Pagliochini" userId="d1a2812a-b551-43b2-99ea-faf2f8f7f1d2" providerId="ADAL" clId="{597E25F3-E68D-4D21-92E2-16E4EA2810B1}" dt="2024-09-10T12:35:13.785" v="3649" actId="26606"/>
          <ac:spMkLst>
            <pc:docMk/>
            <pc:sldMk cId="2844622106" sldId="267"/>
            <ac:spMk id="56" creationId="{586B4EF9-43BA-4655-A6FF-1D8E21574C95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57" creationId="{DF55EC4A-3DE1-52F2-97E8-42F1DE31DBA7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58" creationId="{8CA73E78-FEFE-8C78-7BF8-CD148D92301E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59" creationId="{FEE36EF0-47BB-1EFA-053E-4613C74D22DD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60" creationId="{9DE46A96-0B37-B854-1E40-F75F4C9221D0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61" creationId="{46EDB35F-C0C2-C926-9660-46C002B195C2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62" creationId="{16FF77CC-4696-9C8D-5F09-CD183A1E4C75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63" creationId="{9E34D0A3-5885-9567-2DAB-E420CE8CB7C1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64" creationId="{3594AF00-232E-E674-99F3-30EC75D61C78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65" creationId="{1F7B9717-1485-058E-66BA-A8BBF3205773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66" creationId="{7C21FC5A-A426-10B7-4EB5-0C3BED020F5E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67" creationId="{C17DD78E-050D-38F7-F335-A3D0D89243C9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68" creationId="{95122088-E6A8-7B65-0574-4A92C4329F7B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69" creationId="{D5B9CF45-7892-1DE0-F0D8-6EF128AF7E06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70" creationId="{42FE338D-9140-0DDE-4A57-9645AA2F288D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71" creationId="{EF452A25-05B0-098C-604F-3471C497084C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72" creationId="{BB0B6BA4-3FEA-864B-7227-D7AC3ED415ED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73" creationId="{FEE7F59E-1D88-4409-F3FA-BEC6CB9829EB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74" creationId="{F547E01A-8A00-83C5-DEB3-BFE639864881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75" creationId="{9B98B20F-45B3-3A12-8967-AF035E9DCFE9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76" creationId="{4760A3C6-7C54-1A0B-1006-77A381FA02D3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77" creationId="{840C5BFA-B648-C9D7-D3AE-DD23DDC60DD1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78" creationId="{02A674FA-C1A5-C98E-9BF7-9E6384011598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79" creationId="{0901D77B-7C4D-C6E2-FA95-717B6F13E361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80" creationId="{3CFBD142-701A-2F0B-838B-1DDE5A2B25F3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81" creationId="{B41AEDA4-2714-8E1F-15E7-73D3714F98CC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82" creationId="{98F63507-C420-29CE-E674-27596F489C5E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83" creationId="{53C771CD-EDA0-2DE8-420F-92A7FE60C903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84" creationId="{BB54A086-2F59-46E4-43CA-8FD35FA872DF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85" creationId="{A3527F02-D0C0-C575-32A6-EAAAEDED9384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86" creationId="{7A4D6F7A-D558-8D7A-C0E5-BB5C5F51344E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87" creationId="{C39607D3-B111-BE00-7413-6C1976D2EA09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88" creationId="{13BC8047-FF45-BA00-77CF-DDDD34EE497B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89" creationId="{4A551CBE-B1D0-4630-65FC-4F94A3A91C24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90" creationId="{7AC6C86B-71AB-EC1B-BBDF-7B2F757EE306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91" creationId="{75478C27-3AD6-30E2-D07A-DFB9080D78A4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92" creationId="{0665FDAC-72A1-B4D3-C52E-15C0558255DC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93" creationId="{C5896A5A-5700-A9C9-B07C-F402491317EC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94" creationId="{492A69AC-E920-AA76-D3C7-6307626861A3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95" creationId="{ACE05F02-150F-B220-1961-7BEE5508FA01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96" creationId="{A46474AD-A868-1BFF-3368-D376DFBE2356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97" creationId="{DD8674CB-A967-1283-49CB-1954A55DDFBA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98" creationId="{B2992141-40F8-8A46-C4B8-C29D79819292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99" creationId="{28C84310-9FAD-99A6-FE08-0FC3DF470504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00" creationId="{427C7B8E-0FFF-5659-9541-E0F88E7F8B1F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01" creationId="{E79744A0-0858-8CED-782D-E0FB56C0E09D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02" creationId="{FD97ADB3-6C83-7FA3-9A2E-C7E1E4489F51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03" creationId="{492719E1-99D5-6631-C2A8-9432CEA41F22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04" creationId="{A2FEC1F1-3AE0-A403-6009-5C4B8EB8B07C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05" creationId="{7D9FC553-66E9-ABA0-C3FF-B2F76F2B3F0F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06" creationId="{2BD3F11A-ED2C-55DE-667F-D49AB82B7B58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07" creationId="{DEB24A36-9EEB-B14C-E16A-21113BEC8150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08" creationId="{0F7255C1-EF09-3FDD-9E5E-664F40F85968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09" creationId="{4D188198-FF0A-68FC-5308-27CD097EB1EB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10" creationId="{6E071346-1DD6-2B2B-6181-F2043F2D177B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11" creationId="{3235839A-0185-8963-9127-BAAD4AA98B19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12" creationId="{E9AC7F69-993A-B879-0EFE-762439C0089F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13" creationId="{7C472688-0D3A-1D5A-1D83-505A0DBFDEE8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14" creationId="{D9F2B771-475F-3393-0028-F430AC9364FA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15" creationId="{EB9B2D31-2DA7-DA4C-F4F4-A6A0D79FECB7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16" creationId="{0EA72FEA-154E-D514-83C3-7A9C74D92ED2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17" creationId="{1EA54828-ACF0-E372-16DE-E638CDE01823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18" creationId="{2231C82A-D001-4C1C-8AFB-74C3C1143824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19" creationId="{3F6B9E26-A246-2CD7-C6FB-509BD86F6B5F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20" creationId="{40028851-525F-1B47-F103-7F42CFD1F93D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21" creationId="{DAC89318-13B9-C2D3-5359-A338592850F1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22" creationId="{ECC9E492-F08A-E7A5-C7D8-588434B414EF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23" creationId="{0CF1D20B-626F-8D04-DB3A-55AAE3D9942E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24" creationId="{D5717EA6-AA9B-72FC-7182-9D4CC9FEFF91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25" creationId="{A8CE734D-E643-B682-9FC8-B2FABAF879E2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26" creationId="{F5AB50D3-7F26-0EFA-5DCD-353D898141DA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27" creationId="{5012E086-10DE-2C51-35A6-4F89F2BF2DCE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28" creationId="{8D08BAD0-33B2-9AD0-61B6-04A7DBE14826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29" creationId="{B0AC3011-C57C-A9D8-64AB-5C61A736863B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30" creationId="{32124517-9668-A758-83AC-E293F1D4E7CC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31" creationId="{4266144E-935C-F338-022A-7BDEB66E3460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32" creationId="{630C0259-63CB-2D9F-4489-0C96790D9C14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33" creationId="{1F88BD15-88CA-BD80-F8FD-AAB01B687FE3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34" creationId="{1114A07B-31E5-5C5B-5435-2CACD7BB793F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35" creationId="{2CB948B3-B8A6-DB4D-1E59-875F88F689A1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36" creationId="{E5C87193-F443-A7D2-3521-315C09516C8D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37" creationId="{2D49F652-0D84-D480-7437-2804D20571F7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38" creationId="{629FF3D9-CC0F-01DA-CC0B-78E0C331505E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39" creationId="{17FF7D8D-8BA5-6493-D0AD-1BFB58E9E94B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40" creationId="{04DF1385-BB57-AEF1-AD33-8DE08F2E4FA7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41" creationId="{4628B8CB-B59D-D56B-602E-ED51F71C293E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42" creationId="{2A291A36-E1F6-FE6A-BDB7-5485BEDCE22E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43" creationId="{DCBFFEFF-CD9B-514A-3C63-C5ED87195537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44" creationId="{4D983024-5379-FECC-0661-27726D9DDB9F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45" creationId="{904530B2-CD69-062E-5A06-0A5476309744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46" creationId="{AC238D63-CBD5-5E10-B1BB-261D53C852D2}"/>
          </ac:spMkLst>
        </pc:spChg>
        <pc:spChg chg="del">
          <ac:chgData name="Leonardo Ignazio Pagliochini" userId="d1a2812a-b551-43b2-99ea-faf2f8f7f1d2" providerId="ADAL" clId="{597E25F3-E68D-4D21-92E2-16E4EA2810B1}" dt="2024-09-10T11:43:20.717" v="3169" actId="478"/>
          <ac:spMkLst>
            <pc:docMk/>
            <pc:sldMk cId="2844622106" sldId="267"/>
            <ac:spMk id="147" creationId="{FBE729FA-9D3C-9117-BD12-D99C5B064F52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48" creationId="{D26DC4C9-B0E2-090F-DC34-90900E085696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49" creationId="{843E8F95-3151-7A9B-F0F8-03F2A813CE03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50" creationId="{C0DCE5CD-86B3-2C24-55F6-7629C4750F1F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51" creationId="{80B809F7-9DC9-B542-F009-0FA492DD47AB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52" creationId="{D4AD8565-C678-C414-4802-B5ADC09E4AB7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53" creationId="{C5FEB488-0EDA-0250-D881-3916CE5C564D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54" creationId="{98B8B994-1CC9-99FD-0AA5-CF3A082DEBE8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55" creationId="{B7D30E2B-9735-87A5-ABCC-2826FE00DAC5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56" creationId="{668CE116-ADD3-3B02-509C-0AA0C610B408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57" creationId="{5844CC73-1F41-0F81-F38F-63CCD9DAE8AA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58" creationId="{053D5FA5-93E7-D3A2-5F82-87CBDA53204F}"/>
          </ac:spMkLst>
        </pc:spChg>
        <pc:spChg chg="add mod">
          <ac:chgData name="Leonardo Ignazio Pagliochini" userId="d1a2812a-b551-43b2-99ea-faf2f8f7f1d2" providerId="ADAL" clId="{597E25F3-E68D-4D21-92E2-16E4EA2810B1}" dt="2024-09-10T13:02:08.503" v="3994" actId="1035"/>
          <ac:spMkLst>
            <pc:docMk/>
            <pc:sldMk cId="2844622106" sldId="267"/>
            <ac:spMk id="159" creationId="{E9B882BD-7F0E-4068-3688-8623DE5B0F4B}"/>
          </ac:spMkLst>
        </pc:spChg>
        <pc:spChg chg="add mod">
          <ac:chgData name="Leonardo Ignazio Pagliochini" userId="d1a2812a-b551-43b2-99ea-faf2f8f7f1d2" providerId="ADAL" clId="{597E25F3-E68D-4D21-92E2-16E4EA2810B1}" dt="2024-09-10T13:02:08.503" v="3994" actId="1035"/>
          <ac:spMkLst>
            <pc:docMk/>
            <pc:sldMk cId="2844622106" sldId="267"/>
            <ac:spMk id="160" creationId="{5535E41A-A572-F9AF-2D46-6719AEE80EA8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61" creationId="{E677FD2F-22BE-A5FE-13B8-34E90E7C3BB2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62" creationId="{27066D27-F0FA-C0E8-8F0A-5116B041298F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63" creationId="{07318D87-127A-C6AA-46CC-58BBC5811CE6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64" creationId="{B504565B-60B3-4D97-0AD6-BBDC5AECD86E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65" creationId="{7E4D897F-EE70-A4B5-2A27-CC5A504C43A1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66" creationId="{8B993C99-7290-4146-BFFB-F627780C9B63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67" creationId="{1E8925F3-50CA-F137-7DDB-20627A564366}"/>
          </ac:spMkLst>
        </pc:spChg>
        <pc:spChg chg="add mod">
          <ac:chgData name="Leonardo Ignazio Pagliochini" userId="d1a2812a-b551-43b2-99ea-faf2f8f7f1d2" providerId="ADAL" clId="{597E25F3-E68D-4D21-92E2-16E4EA2810B1}" dt="2024-09-10T13:04:41.086" v="4010" actId="164"/>
          <ac:spMkLst>
            <pc:docMk/>
            <pc:sldMk cId="2844622106" sldId="267"/>
            <ac:spMk id="168" creationId="{87B068A9-CC5A-FBDB-3E18-9B25136E0805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69" creationId="{04F3FBF1-50AF-6941-F77B-CD4B377A0656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70" creationId="{794562AB-1399-7A9E-9CA0-DAEAB7670905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71" creationId="{35EBEFBF-0F57-9237-4337-DC5D8E60E6E7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72" creationId="{3310CE41-E2E5-7CF4-8A4A-6687FF9F08E2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73" creationId="{90F9DCC7-BDFA-682B-C7DC-1EB92CD26B30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74" creationId="{66C61348-5B51-8214-79A6-AF92E4499709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75" creationId="{6A03E3F8-5F7F-7732-A7CE-5DED7D860EB5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76" creationId="{D606EE93-0B19-3190-E982-52F9980468C7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77" creationId="{60AC2318-8515-3CF5-889F-7C7CD49C8F1D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78" creationId="{D0EECB26-FAE9-640D-F2FD-7CDE13D9BB18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79" creationId="{4A6AFD7D-D683-1ED6-17FD-AE26B0C50A26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80" creationId="{D3BB56EB-CFC0-6776-DF20-1461D599B49F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81" creationId="{6066BA44-DFF2-60BF-4D10-C4EBA7A10AAA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82" creationId="{B5B12D14-9965-EE0E-46FC-EF1D4A13C864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83" creationId="{1487AEEB-3053-C1BC-62E2-4F4D9F7D7D45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84" creationId="{64A83614-B520-CFF7-869F-785F66F24BF5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85" creationId="{BD2D1871-CD1C-B294-B1FD-8BD256252EAB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86" creationId="{3EDA33AC-8DCE-4132-BCDD-1CBFCB9EF295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87" creationId="{F66C6D79-409D-06E0-D826-F3F945F334E1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88" creationId="{37702FCF-1489-1B38-23AC-52D431C36712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89" creationId="{1670CD8D-C5FF-0CF1-D27B-5150D64EC8D1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90" creationId="{124E26E2-6694-6632-1D6A-5B6114D8688C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91" creationId="{7E2F4681-1177-E686-CA68-B6E3E17017E3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92" creationId="{99FCEC91-C87D-F22D-C53C-30BB7B2A362B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93" creationId="{C8D1B704-8244-0BB4-8FF3-B8F6142E57F0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94" creationId="{4BCEC60A-57D5-35ED-D6F6-82683F3B3250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95" creationId="{40E24B06-0EE4-EE98-FD71-D6C1DC4E31BC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96" creationId="{D29440E1-7509-53A6-2D66-D9A211D575D6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97" creationId="{0E86BC2D-81D3-3FF2-33F2-E440AC8406BD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98" creationId="{2D8670C6-BBDC-27E6-0581-19D9CCF4B9C4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199" creationId="{10D0D994-FB21-0E5A-1D04-5CB586E1B8A2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200" creationId="{D89E3002-8FE1-3392-D07B-47D4540311D9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201" creationId="{C56F8D84-0D24-A623-B53F-A5761EDF6270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202" creationId="{B4495DA4-F0CB-3CB9-1298-8A7A1691BCF7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203" creationId="{DC159EB4-2B22-4DFA-C063-184FB64D9B12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204" creationId="{94CE871C-30A1-6180-688D-8979893EDB67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205" creationId="{2340F56B-E006-94AE-0803-A7D79C5BAAFF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206" creationId="{ADBDF3E7-E01B-85DA-E28A-5E40932EF128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207" creationId="{0B8BCFCF-4801-0577-BE82-AE59E85242C7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208" creationId="{B33263BD-A2DC-3862-B0E3-AFCE6B0D524E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209" creationId="{7B5F68AB-3F90-2522-C95E-5406B94C1217}"/>
          </ac:spMkLst>
        </pc:spChg>
        <pc:spChg chg="add mod">
          <ac:chgData name="Leonardo Ignazio Pagliochini" userId="d1a2812a-b551-43b2-99ea-faf2f8f7f1d2" providerId="ADAL" clId="{597E25F3-E68D-4D21-92E2-16E4EA2810B1}" dt="2024-09-10T13:02:21.870" v="3996" actId="1035"/>
          <ac:spMkLst>
            <pc:docMk/>
            <pc:sldMk cId="2844622106" sldId="267"/>
            <ac:spMk id="210" creationId="{357471E8-8569-57F2-7AD5-609AFB05E4DB}"/>
          </ac:spMkLst>
        </pc:spChg>
        <pc:spChg chg="add del mod">
          <ac:chgData name="Leonardo Ignazio Pagliochini" userId="d1a2812a-b551-43b2-99ea-faf2f8f7f1d2" providerId="ADAL" clId="{597E25F3-E68D-4D21-92E2-16E4EA2810B1}" dt="2024-09-10T13:00:42.609" v="3970" actId="478"/>
          <ac:spMkLst>
            <pc:docMk/>
            <pc:sldMk cId="2844622106" sldId="267"/>
            <ac:spMk id="211" creationId="{1EED37C9-6D4F-93F7-3408-B4161EDDCF03}"/>
          </ac:spMkLst>
        </pc:spChg>
        <pc:spChg chg="add del mod">
          <ac:chgData name="Leonardo Ignazio Pagliochini" userId="d1a2812a-b551-43b2-99ea-faf2f8f7f1d2" providerId="ADAL" clId="{597E25F3-E68D-4D21-92E2-16E4EA2810B1}" dt="2024-09-10T13:00:43.611" v="3971" actId="478"/>
          <ac:spMkLst>
            <pc:docMk/>
            <pc:sldMk cId="2844622106" sldId="267"/>
            <ac:spMk id="212" creationId="{0D0FF911-5735-D6C9-8BDF-B4E2472F6AD5}"/>
          </ac:spMkLst>
        </pc:spChg>
        <pc:spChg chg="add del mod">
          <ac:chgData name="Leonardo Ignazio Pagliochini" userId="d1a2812a-b551-43b2-99ea-faf2f8f7f1d2" providerId="ADAL" clId="{597E25F3-E68D-4D21-92E2-16E4EA2810B1}" dt="2024-09-10T13:00:44.579" v="3972" actId="478"/>
          <ac:spMkLst>
            <pc:docMk/>
            <pc:sldMk cId="2844622106" sldId="267"/>
            <ac:spMk id="213" creationId="{010FFAD4-04C0-C2CB-30CF-BA94B3BDD753}"/>
          </ac:spMkLst>
        </pc:spChg>
        <pc:spChg chg="add del mod">
          <ac:chgData name="Leonardo Ignazio Pagliochini" userId="d1a2812a-b551-43b2-99ea-faf2f8f7f1d2" providerId="ADAL" clId="{597E25F3-E68D-4D21-92E2-16E4EA2810B1}" dt="2024-09-10T13:00:45.265" v="3973" actId="478"/>
          <ac:spMkLst>
            <pc:docMk/>
            <pc:sldMk cId="2844622106" sldId="267"/>
            <ac:spMk id="214" creationId="{4529FB35-2113-82D3-3EF1-D4015CAF0D34}"/>
          </ac:spMkLst>
        </pc:spChg>
        <pc:spChg chg="add del mod">
          <ac:chgData name="Leonardo Ignazio Pagliochini" userId="d1a2812a-b551-43b2-99ea-faf2f8f7f1d2" providerId="ADAL" clId="{597E25F3-E68D-4D21-92E2-16E4EA2810B1}" dt="2024-09-10T13:00:46.595" v="3975" actId="478"/>
          <ac:spMkLst>
            <pc:docMk/>
            <pc:sldMk cId="2844622106" sldId="267"/>
            <ac:spMk id="215" creationId="{F45562A7-AD8C-7935-7794-9C54BB4D45D6}"/>
          </ac:spMkLst>
        </pc:spChg>
        <pc:spChg chg="add mod">
          <ac:chgData name="Leonardo Ignazio Pagliochini" userId="d1a2812a-b551-43b2-99ea-faf2f8f7f1d2" providerId="ADAL" clId="{597E25F3-E68D-4D21-92E2-16E4EA2810B1}" dt="2024-09-10T13:01:36.587" v="3991" actId="113"/>
          <ac:spMkLst>
            <pc:docMk/>
            <pc:sldMk cId="2844622106" sldId="267"/>
            <ac:spMk id="216" creationId="{18CC1868-620D-A340-5123-B2E950AB924E}"/>
          </ac:spMkLst>
        </pc:spChg>
        <pc:grpChg chg="del">
          <ac:chgData name="Leonardo Ignazio Pagliochini" userId="d1a2812a-b551-43b2-99ea-faf2f8f7f1d2" providerId="ADAL" clId="{597E25F3-E68D-4D21-92E2-16E4EA2810B1}" dt="2024-09-10T11:43:20.717" v="3169" actId="478"/>
          <ac:grpSpMkLst>
            <pc:docMk/>
            <pc:sldMk cId="2844622106" sldId="267"/>
            <ac:grpSpMk id="20" creationId="{7148CF6E-2CC3-0975-A2C4-25E63858A51C}"/>
          </ac:grpSpMkLst>
        </pc:grpChg>
        <pc:grpChg chg="add mod">
          <ac:chgData name="Leonardo Ignazio Pagliochini" userId="d1a2812a-b551-43b2-99ea-faf2f8f7f1d2" providerId="ADAL" clId="{597E25F3-E68D-4D21-92E2-16E4EA2810B1}" dt="2024-09-10T13:04:41.086" v="4010" actId="164"/>
          <ac:grpSpMkLst>
            <pc:docMk/>
            <pc:sldMk cId="2844622106" sldId="267"/>
            <ac:grpSpMk id="217" creationId="{53AE5B5D-8420-B1DE-B779-BA2A6A2C6142}"/>
          </ac:grpSpMkLst>
        </pc:grpChg>
        <pc:graphicFrameChg chg="add del mod modGraphic">
          <ac:chgData name="Leonardo Ignazio Pagliochini" userId="d1a2812a-b551-43b2-99ea-faf2f8f7f1d2" providerId="ADAL" clId="{597E25F3-E68D-4D21-92E2-16E4EA2810B1}" dt="2024-09-10T12:11:56.348" v="3628" actId="478"/>
          <ac:graphicFrameMkLst>
            <pc:docMk/>
            <pc:sldMk cId="2844622106" sldId="267"/>
            <ac:graphicFrameMk id="28" creationId="{1C042F71-C4F9-1C8E-B969-EADC68E1FF7C}"/>
          </ac:graphicFrameMkLst>
        </pc:graphicFrameChg>
        <pc:picChg chg="del">
          <ac:chgData name="Leonardo Ignazio Pagliochini" userId="d1a2812a-b551-43b2-99ea-faf2f8f7f1d2" providerId="ADAL" clId="{597E25F3-E68D-4D21-92E2-16E4EA2810B1}" dt="2024-09-10T11:43:20.717" v="3169" actId="478"/>
          <ac:picMkLst>
            <pc:docMk/>
            <pc:sldMk cId="2844622106" sldId="267"/>
            <ac:picMk id="13" creationId="{314243AC-E699-5D43-524C-7A17236D5239}"/>
          </ac:picMkLst>
        </pc:picChg>
        <pc:picChg chg="add del mod">
          <ac:chgData name="Leonardo Ignazio Pagliochini" userId="d1a2812a-b551-43b2-99ea-faf2f8f7f1d2" providerId="ADAL" clId="{597E25F3-E68D-4D21-92E2-16E4EA2810B1}" dt="2024-09-10T12:34:20.697" v="3642" actId="478"/>
          <ac:picMkLst>
            <pc:docMk/>
            <pc:sldMk cId="2844622106" sldId="267"/>
            <ac:picMk id="39" creationId="{23B119AD-FF02-9836-DAF7-4F87B07AA323}"/>
          </ac:picMkLst>
        </pc:picChg>
        <pc:picChg chg="add mod modVis">
          <ac:chgData name="Leonardo Ignazio Pagliochini" userId="d1a2812a-b551-43b2-99ea-faf2f8f7f1d2" providerId="ADAL" clId="{597E25F3-E68D-4D21-92E2-16E4EA2810B1}" dt="2024-09-10T13:05:41.453" v="4017" actId="14429"/>
          <ac:picMkLst>
            <pc:docMk/>
            <pc:sldMk cId="2844622106" sldId="267"/>
            <ac:picMk id="41" creationId="{23BE93CE-7CCE-4CE0-EC52-4E69C9427595}"/>
          </ac:picMkLst>
        </pc:picChg>
        <pc:cxnChg chg="add del mod">
          <ac:chgData name="Leonardo Ignazio Pagliochini" userId="d1a2812a-b551-43b2-99ea-faf2f8f7f1d2" providerId="ADAL" clId="{597E25F3-E68D-4D21-92E2-16E4EA2810B1}" dt="2024-09-10T13:05:59.832" v="4020" actId="478"/>
          <ac:cxnSpMkLst>
            <pc:docMk/>
            <pc:sldMk cId="2844622106" sldId="267"/>
            <ac:cxnSpMk id="47" creationId="{CCEB5261-BB4F-4E9F-B147-3AB8E2988549}"/>
          </ac:cxnSpMkLst>
        </pc:cxnChg>
      </pc:sldChg>
      <pc:sldChg chg="addSp delSp modSp add del mod ord modAnim">
        <pc:chgData name="Leonardo Ignazio Pagliochini" userId="d1a2812a-b551-43b2-99ea-faf2f8f7f1d2" providerId="ADAL" clId="{597E25F3-E68D-4D21-92E2-16E4EA2810B1}" dt="2024-09-10T12:45:32.006" v="3789" actId="2696"/>
        <pc:sldMkLst>
          <pc:docMk/>
          <pc:sldMk cId="1530048726" sldId="268"/>
        </pc:sldMkLst>
        <pc:spChg chg="add del mod">
          <ac:chgData name="Leonardo Ignazio Pagliochini" userId="d1a2812a-b551-43b2-99ea-faf2f8f7f1d2" providerId="ADAL" clId="{597E25F3-E68D-4D21-92E2-16E4EA2810B1}" dt="2024-09-10T12:44:14.808" v="3763" actId="478"/>
          <ac:spMkLst>
            <pc:docMk/>
            <pc:sldMk cId="1530048726" sldId="268"/>
            <ac:spMk id="4" creationId="{2143ADC6-1547-D532-D481-7F6D32BF54A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5" creationId="{C37A0435-7969-6C38-C741-9760B7868395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6" creationId="{8F10335B-C1A7-11AF-2018-26E48891E92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7" creationId="{D0F17D85-90BC-966C-ACA4-8B6EAB46D6C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8" creationId="{92231133-8D3F-4514-9779-ED6B74642880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9" creationId="{30EA7DB4-1A3A-BB5A-B388-670B1BF6F9DE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0" creationId="{3EE154C3-A1F8-5EDC-19CC-EADEB956573B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1" creationId="{D8025A52-EDEE-397E-0E57-D48EDD257328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3" creationId="{73F61312-6BB9-506F-1F9E-ADE45BEDD7D9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4" creationId="{A77B698E-754E-91FF-05B5-2CE4DAA33BB2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5" creationId="{982D1D8C-31AE-57B3-9ECE-8970FC06B1F5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6" creationId="{F25C4AA1-017F-F243-F66D-906DE58F65F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7" creationId="{E3914BBC-3390-388F-BEC2-CEDCAA47E29C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8" creationId="{A2EFB460-8F84-A668-F1BA-DD1EC9BDD736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9" creationId="{5B1B53C9-96A7-78A5-47A8-808429500BD7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20" creationId="{3FAA3B6D-46CD-F74A-5702-363ACDA695A6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21" creationId="{51EF4845-16ED-4C26-97E7-BF31E61F5585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22" creationId="{9E72A681-8F0C-24DB-66FA-DDC96303AF05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23" creationId="{423E2DB1-6154-4F82-BED7-507542161A8F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24" creationId="{CC197CDC-6204-61BE-4AD1-EB1DCFBA7295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25" creationId="{707A8407-AB6D-4084-3627-693CDBEBE095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26" creationId="{328F9836-4EC0-CF22-2F98-F91F37DDEEC4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27" creationId="{9608BD28-B7A3-3E66-3C8B-A24C185485CF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28" creationId="{862E11C3-0661-51F1-0D05-0801614D1A78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29" creationId="{6DD23BA3-31D7-A416-3B2A-5BC651647E64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30" creationId="{A94BB8F5-8547-AA47-361E-6DC056569141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31" creationId="{1DFF1905-2A8B-CE51-74D6-0237F8A2EB37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32" creationId="{90116C9A-A18B-2146-4BA1-6A8BA3AF4FF2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33" creationId="{8AB4DC7F-5837-7E70-A4A5-D3ABFB5F0460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34" creationId="{75A0D4DF-FE93-0B4B-842A-284BF4766A85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35" creationId="{A3FEE51C-1100-1936-0B36-FAF9BAD1777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36" creationId="{2CDF1D87-020B-BF21-ACDE-71FB37D5860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37" creationId="{4E038752-CD9B-6573-3DB6-D379DE98A940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38" creationId="{93CA33DC-279B-ED7D-73A4-CB02CBF9ABFE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39" creationId="{351F8D45-D414-80A0-9418-DDE458A9410A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40" creationId="{803B3431-4F8A-72AD-FF71-C9390DCCAA34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42" creationId="{C8E4C049-7412-6445-97C1-DB88F9EEBE19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43" creationId="{B150D12E-F387-A5A2-7C64-09AA4D291C41}"/>
          </ac:spMkLst>
        </pc:spChg>
        <pc:spChg chg="mod">
          <ac:chgData name="Leonardo Ignazio Pagliochini" userId="d1a2812a-b551-43b2-99ea-faf2f8f7f1d2" providerId="ADAL" clId="{597E25F3-E68D-4D21-92E2-16E4EA2810B1}" dt="2024-09-10T12:44:50.327" v="3787" actId="1076"/>
          <ac:spMkLst>
            <pc:docMk/>
            <pc:sldMk cId="1530048726" sldId="268"/>
            <ac:spMk id="44" creationId="{EEAC3CF3-C625-F9EE-A17E-FFF98F52D5AB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45" creationId="{C9B3E1A7-61C9-6E67-81DE-271F3BEC9CFB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46" creationId="{7298A26C-08C9-0FF6-4C1E-32ACD0762443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47" creationId="{28080975-6A9F-3933-AE41-F267ABA1EB6C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49" creationId="{E52FDDDB-98BD-810B-2E58-E4E79E3DC68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51" creationId="{D0F2C84E-09E1-1C2E-8365-0AF4658A4A75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53" creationId="{AF1E7A80-2EF5-BA81-E9DC-C37CD69852E7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55" creationId="{C6E4E175-0B5B-7BE9-2ECC-25C582F0A283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57" creationId="{40220C59-A362-660D-3D39-ABDE344D495B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58" creationId="{39664FD6-C4DA-21FE-0011-86EC0E7B2E33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59" creationId="{17A67291-AC43-47BC-9E50-D5BB7A893879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60" creationId="{DA1975E2-E9EC-E211-8E95-FE07F93C2960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61" creationId="{6E40A70B-ACBC-3F2E-CD12-67C563ED7229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62" creationId="{5DC29A51-BDBA-AF80-A571-707FA0E6B226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63" creationId="{9EF40F11-35C8-0ECC-8A4A-7448654064F2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64" creationId="{517AF4BB-B9FD-1748-1DB1-8C4D17D666A1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65" creationId="{92D2368D-ECFD-70E0-237A-1F68C6FB19C1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66" creationId="{2C277A52-BF4E-43F5-0D35-4718FE149BEB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67" creationId="{B8658EE5-E2FF-254B-8884-B5508F9A9D7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68" creationId="{6BDE018F-1C61-30C4-7356-2875987278A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69" creationId="{CD6B5D9A-668C-8F6B-3F1B-D4F2C6F4E569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70" creationId="{0F201315-CDE6-8E92-3BDB-0EFB99E376E8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71" creationId="{BBAA82F2-CCD0-A468-02B5-40F9B422C651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72" creationId="{0BCDE902-56B1-800B-F19B-39A67F2735B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73" creationId="{DA00447C-2CE1-345D-2F30-A374806579EE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74" creationId="{32AD116A-8F31-D123-5104-AD4A44AA6969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75" creationId="{C898B987-32C5-A4B7-C11C-BD2B914FF8A9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76" creationId="{19E144E8-9139-941B-83E6-CB4158D9D86C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77" creationId="{46021FC3-BB74-3FB5-C21D-98D385288BEA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78" creationId="{91F70FFA-F5E3-B9F4-42E9-F131853F414F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79" creationId="{1AE5540A-E454-C013-A6F2-2A6740210A58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80" creationId="{75FFF511-55E0-4FD9-ECF5-D671F2F156AE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81" creationId="{2B3EA947-7DCE-3622-2B40-E74BFF36BBD1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82" creationId="{B9C32F92-0355-20C0-7C09-315AA0179971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83" creationId="{CD8C137C-32D4-8047-2699-4C4EE07A8982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84" creationId="{56354A27-EDE6-AE07-38B9-91122CC5D59C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85" creationId="{5A04DD1D-D354-A38A-B901-A1294B55D3F2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86" creationId="{7E616FDF-7693-5AC7-207F-49D4906E75C1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87" creationId="{E3D4D425-7FB2-D848-EA15-8736B6ABE510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88" creationId="{F3330503-8FE1-BE3D-9D8C-E4C3E87BA632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89" creationId="{659660A9-D303-B589-C2DC-F29B00BA72C0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90" creationId="{9ED37EE3-C220-18F2-5484-F52738256318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91" creationId="{D1CC68F8-FD87-F642-E8E2-1EE2D0D7D0DA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92" creationId="{9A728AD7-4F66-773B-9D51-7E7B9B90F0A6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93" creationId="{76C59727-B92C-21D4-3EAB-3DDB95CB5D01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94" creationId="{ACBA1083-7DC6-F384-AE50-8C903017FFE5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95" creationId="{8D728125-41EA-60D2-E7F2-A45ABA989043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96" creationId="{3B4F238B-9ACC-91E4-5E59-BE9D9D3E6BC6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97" creationId="{7A2FF800-FB64-C1E6-12C3-FBEB6140EB63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98" creationId="{7DA7F988-1FF8-ED72-EA39-A86862EEDC80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99" creationId="{C8563F50-AA52-5097-A42C-00030B73FF21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00" creationId="{75BC8C2C-05C4-01DF-8476-E5B7ABBCB2C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01" creationId="{16ACC5E7-A808-F0E0-8254-38D4FE2BBC17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02" creationId="{7FB82C8F-02AF-CCE3-2FDA-573567ABA8AF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03" creationId="{EC3FA8F3-FBC8-678C-A941-EB78E42AB4DD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04" creationId="{0C9D9938-45A1-23C8-2EE1-D8D089DA0354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05" creationId="{33F1F668-4B48-64C9-580E-21731F2F6B75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06" creationId="{383033B0-10B6-D6FC-EAE1-2922739435CC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08" creationId="{B602AC13-CB98-14AC-7B16-C75C8079D116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09" creationId="{BEF45BBB-D088-80C8-9749-918F1E26D9A7}"/>
          </ac:spMkLst>
        </pc:spChg>
        <pc:spChg chg="mod">
          <ac:chgData name="Leonardo Ignazio Pagliochini" userId="d1a2812a-b551-43b2-99ea-faf2f8f7f1d2" providerId="ADAL" clId="{597E25F3-E68D-4D21-92E2-16E4EA2810B1}" dt="2024-09-10T12:44:11.157" v="3762"/>
          <ac:spMkLst>
            <pc:docMk/>
            <pc:sldMk cId="1530048726" sldId="268"/>
            <ac:spMk id="111" creationId="{31A2BF11-2E53-8FC1-B224-BF7EF89BEC5A}"/>
          </ac:spMkLst>
        </pc:spChg>
        <pc:spChg chg="mod">
          <ac:chgData name="Leonardo Ignazio Pagliochini" userId="d1a2812a-b551-43b2-99ea-faf2f8f7f1d2" providerId="ADAL" clId="{597E25F3-E68D-4D21-92E2-16E4EA2810B1}" dt="2024-09-10T12:44:11.157" v="3762"/>
          <ac:spMkLst>
            <pc:docMk/>
            <pc:sldMk cId="1530048726" sldId="268"/>
            <ac:spMk id="112" creationId="{36232075-09C8-C1F0-BE00-E368102EDD1E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13" creationId="{24D1E2FB-E53F-B748-1C77-BB00F132A244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14" creationId="{423FF43A-7782-ED20-269D-098F126EF932}"/>
          </ac:spMkLst>
        </pc:spChg>
        <pc:spChg chg="add mod">
          <ac:chgData name="Leonardo Ignazio Pagliochini" userId="d1a2812a-b551-43b2-99ea-faf2f8f7f1d2" providerId="ADAL" clId="{597E25F3-E68D-4D21-92E2-16E4EA2810B1}" dt="2024-09-10T12:44:22.363" v="3764" actId="1076"/>
          <ac:spMkLst>
            <pc:docMk/>
            <pc:sldMk cId="1530048726" sldId="268"/>
            <ac:spMk id="115" creationId="{69A71547-AB2B-AA84-E5E8-C4A5E28C586D}"/>
          </ac:spMkLst>
        </pc:spChg>
        <pc:grpChg chg="add mod">
          <ac:chgData name="Leonardo Ignazio Pagliochini" userId="d1a2812a-b551-43b2-99ea-faf2f8f7f1d2" providerId="ADAL" clId="{597E25F3-E68D-4D21-92E2-16E4EA2810B1}" dt="2024-09-10T12:44:22.363" v="3764" actId="1076"/>
          <ac:grpSpMkLst>
            <pc:docMk/>
            <pc:sldMk cId="1530048726" sldId="268"/>
            <ac:grpSpMk id="110" creationId="{1B0AC29C-B1C7-C2FB-A9DF-3EAAAC33B250}"/>
          </ac:grpSpMkLst>
        </pc:grpChg>
        <pc:picChg chg="del">
          <ac:chgData name="Leonardo Ignazio Pagliochini" userId="d1a2812a-b551-43b2-99ea-faf2f8f7f1d2" providerId="ADAL" clId="{597E25F3-E68D-4D21-92E2-16E4EA2810B1}" dt="2024-09-10T12:44:10.590" v="3761" actId="478"/>
          <ac:picMkLst>
            <pc:docMk/>
            <pc:sldMk cId="1530048726" sldId="268"/>
            <ac:picMk id="41" creationId="{23BE93CE-7CCE-4CE0-EC52-4E69C9427595}"/>
          </ac:picMkLst>
        </pc:picChg>
        <pc:picChg chg="add mod">
          <ac:chgData name="Leonardo Ignazio Pagliochini" userId="d1a2812a-b551-43b2-99ea-faf2f8f7f1d2" providerId="ADAL" clId="{597E25F3-E68D-4D21-92E2-16E4EA2810B1}" dt="2024-09-10T12:44:22.363" v="3764" actId="1076"/>
          <ac:picMkLst>
            <pc:docMk/>
            <pc:sldMk cId="1530048726" sldId="268"/>
            <ac:picMk id="107" creationId="{7EC9AEA1-5E30-9D03-0991-1C66A719C8AE}"/>
          </ac:picMkLst>
        </pc:picChg>
      </pc:sldChg>
      <pc:sldChg chg="addSp delSp modSp new mod setBg modAnim">
        <pc:chgData name="Leonardo Ignazio Pagliochini" userId="d1a2812a-b551-43b2-99ea-faf2f8f7f1d2" providerId="ADAL" clId="{597E25F3-E68D-4D21-92E2-16E4EA2810B1}" dt="2024-09-10T13:21:50.953" v="4410"/>
        <pc:sldMkLst>
          <pc:docMk/>
          <pc:sldMk cId="3793823059" sldId="268"/>
        </pc:sldMkLst>
        <pc:spChg chg="mod">
          <ac:chgData name="Leonardo Ignazio Pagliochini" userId="d1a2812a-b551-43b2-99ea-faf2f8f7f1d2" providerId="ADAL" clId="{597E25F3-E68D-4D21-92E2-16E4EA2810B1}" dt="2024-09-10T13:12:30.855" v="4049" actId="26606"/>
          <ac:spMkLst>
            <pc:docMk/>
            <pc:sldMk cId="3793823059" sldId="268"/>
            <ac:spMk id="2" creationId="{2C771C4D-1B16-EDD3-9890-D9ACF5587F74}"/>
          </ac:spMkLst>
        </pc:spChg>
        <pc:spChg chg="del">
          <ac:chgData name="Leonardo Ignazio Pagliochini" userId="d1a2812a-b551-43b2-99ea-faf2f8f7f1d2" providerId="ADAL" clId="{597E25F3-E68D-4D21-92E2-16E4EA2810B1}" dt="2024-09-10T13:12:13.379" v="4040"/>
          <ac:spMkLst>
            <pc:docMk/>
            <pc:sldMk cId="3793823059" sldId="268"/>
            <ac:spMk id="3" creationId="{89654990-D943-CAD6-D266-58B9EA45E2A6}"/>
          </ac:spMkLst>
        </pc:spChg>
        <pc:spChg chg="add del mod">
          <ac:chgData name="Leonardo Ignazio Pagliochini" userId="d1a2812a-b551-43b2-99ea-faf2f8f7f1d2" providerId="ADAL" clId="{597E25F3-E68D-4D21-92E2-16E4EA2810B1}" dt="2024-09-10T13:21:34.534" v="4409" actId="478"/>
          <ac:spMkLst>
            <pc:docMk/>
            <pc:sldMk cId="3793823059" sldId="268"/>
            <ac:spMk id="6" creationId="{7BF05F51-C545-C41B-E639-D21DDF897CC2}"/>
          </ac:spMkLst>
        </pc:spChg>
        <pc:spChg chg="add mod">
          <ac:chgData name="Leonardo Ignazio Pagliochini" userId="d1a2812a-b551-43b2-99ea-faf2f8f7f1d2" providerId="ADAL" clId="{597E25F3-E68D-4D21-92E2-16E4EA2810B1}" dt="2024-09-10T13:20:11.029" v="4405" actId="20577"/>
          <ac:spMkLst>
            <pc:docMk/>
            <pc:sldMk cId="3793823059" sldId="268"/>
            <ac:spMk id="7" creationId="{0479D035-632B-F0D4-589A-82CB003BFE9B}"/>
          </ac:spMkLst>
        </pc:spChg>
        <pc:spChg chg="add del">
          <ac:chgData name="Leonardo Ignazio Pagliochini" userId="d1a2812a-b551-43b2-99ea-faf2f8f7f1d2" providerId="ADAL" clId="{597E25F3-E68D-4D21-92E2-16E4EA2810B1}" dt="2024-09-10T13:12:22.347" v="4044" actId="26606"/>
          <ac:spMkLst>
            <pc:docMk/>
            <pc:sldMk cId="3793823059" sldId="268"/>
            <ac:spMk id="9" creationId="{27C0621F-7902-DF76-AB3D-6372B0046A1D}"/>
          </ac:spMkLst>
        </pc:spChg>
        <pc:spChg chg="add del">
          <ac:chgData name="Leonardo Ignazio Pagliochini" userId="d1a2812a-b551-43b2-99ea-faf2f8f7f1d2" providerId="ADAL" clId="{597E25F3-E68D-4D21-92E2-16E4EA2810B1}" dt="2024-09-10T13:12:22.347" v="4044" actId="26606"/>
          <ac:spMkLst>
            <pc:docMk/>
            <pc:sldMk cId="3793823059" sldId="268"/>
            <ac:spMk id="12" creationId="{0B9EE3F3-89B7-43C3-8651-C4C96830993D}"/>
          </ac:spMkLst>
        </pc:spChg>
        <pc:spChg chg="add del">
          <ac:chgData name="Leonardo Ignazio Pagliochini" userId="d1a2812a-b551-43b2-99ea-faf2f8f7f1d2" providerId="ADAL" clId="{597E25F3-E68D-4D21-92E2-16E4EA2810B1}" dt="2024-09-10T13:12:22.347" v="4044" actId="26606"/>
          <ac:spMkLst>
            <pc:docMk/>
            <pc:sldMk cId="3793823059" sldId="268"/>
            <ac:spMk id="14" creationId="{33AE4636-AEEC-45D6-84D4-7AC2DA48ECF8}"/>
          </ac:spMkLst>
        </pc:spChg>
        <pc:spChg chg="add del">
          <ac:chgData name="Leonardo Ignazio Pagliochini" userId="d1a2812a-b551-43b2-99ea-faf2f8f7f1d2" providerId="ADAL" clId="{597E25F3-E68D-4D21-92E2-16E4EA2810B1}" dt="2024-09-10T13:12:22.347" v="4044" actId="26606"/>
          <ac:spMkLst>
            <pc:docMk/>
            <pc:sldMk cId="3793823059" sldId="268"/>
            <ac:spMk id="16" creationId="{8D9CE0F4-2EB2-4F1F-8AAC-DB3571D9FE10}"/>
          </ac:spMkLst>
        </pc:spChg>
        <pc:spChg chg="add del">
          <ac:chgData name="Leonardo Ignazio Pagliochini" userId="d1a2812a-b551-43b2-99ea-faf2f8f7f1d2" providerId="ADAL" clId="{597E25F3-E68D-4D21-92E2-16E4EA2810B1}" dt="2024-09-10T13:12:26.929" v="4046" actId="26606"/>
          <ac:spMkLst>
            <pc:docMk/>
            <pc:sldMk cId="3793823059" sldId="268"/>
            <ac:spMk id="18" creationId="{F94AA2BD-2E3F-4B1D-8127-5744B8115311}"/>
          </ac:spMkLst>
        </pc:spChg>
        <pc:spChg chg="add del">
          <ac:chgData name="Leonardo Ignazio Pagliochini" userId="d1a2812a-b551-43b2-99ea-faf2f8f7f1d2" providerId="ADAL" clId="{597E25F3-E68D-4D21-92E2-16E4EA2810B1}" dt="2024-09-10T13:12:26.929" v="4046" actId="26606"/>
          <ac:spMkLst>
            <pc:docMk/>
            <pc:sldMk cId="3793823059" sldId="268"/>
            <ac:spMk id="19" creationId="{4BD02261-2DC8-4AA8-9E16-7751AE892445}"/>
          </ac:spMkLst>
        </pc:spChg>
        <pc:spChg chg="add del">
          <ac:chgData name="Leonardo Ignazio Pagliochini" userId="d1a2812a-b551-43b2-99ea-faf2f8f7f1d2" providerId="ADAL" clId="{597E25F3-E68D-4D21-92E2-16E4EA2810B1}" dt="2024-09-10T13:12:26.929" v="4046" actId="26606"/>
          <ac:spMkLst>
            <pc:docMk/>
            <pc:sldMk cId="3793823059" sldId="268"/>
            <ac:spMk id="20" creationId="{3D752CF2-2291-40B5-B462-C17B174C10BC}"/>
          </ac:spMkLst>
        </pc:spChg>
        <pc:spChg chg="add del">
          <ac:chgData name="Leonardo Ignazio Pagliochini" userId="d1a2812a-b551-43b2-99ea-faf2f8f7f1d2" providerId="ADAL" clId="{597E25F3-E68D-4D21-92E2-16E4EA2810B1}" dt="2024-09-10T13:12:26.929" v="4046" actId="26606"/>
          <ac:spMkLst>
            <pc:docMk/>
            <pc:sldMk cId="3793823059" sldId="268"/>
            <ac:spMk id="21" creationId="{154BF853-012D-0FD8-B555-78928F73E004}"/>
          </ac:spMkLst>
        </pc:spChg>
        <pc:spChg chg="add del">
          <ac:chgData name="Leonardo Ignazio Pagliochini" userId="d1a2812a-b551-43b2-99ea-faf2f8f7f1d2" providerId="ADAL" clId="{597E25F3-E68D-4D21-92E2-16E4EA2810B1}" dt="2024-09-10T13:12:30.850" v="4048" actId="26606"/>
          <ac:spMkLst>
            <pc:docMk/>
            <pc:sldMk cId="3793823059" sldId="268"/>
            <ac:spMk id="23" creationId="{0288C6B4-AFC3-407F-A595-EFFD38D4CCAF}"/>
          </ac:spMkLst>
        </pc:spChg>
        <pc:spChg chg="add del">
          <ac:chgData name="Leonardo Ignazio Pagliochini" userId="d1a2812a-b551-43b2-99ea-faf2f8f7f1d2" providerId="ADAL" clId="{597E25F3-E68D-4D21-92E2-16E4EA2810B1}" dt="2024-09-10T13:12:30.850" v="4048" actId="26606"/>
          <ac:spMkLst>
            <pc:docMk/>
            <pc:sldMk cId="3793823059" sldId="268"/>
            <ac:spMk id="24" creationId="{CF236821-17FE-429B-8D2C-08E13A64EA40}"/>
          </ac:spMkLst>
        </pc:spChg>
        <pc:spChg chg="add del">
          <ac:chgData name="Leonardo Ignazio Pagliochini" userId="d1a2812a-b551-43b2-99ea-faf2f8f7f1d2" providerId="ADAL" clId="{597E25F3-E68D-4D21-92E2-16E4EA2810B1}" dt="2024-09-10T13:12:30.850" v="4048" actId="26606"/>
          <ac:spMkLst>
            <pc:docMk/>
            <pc:sldMk cId="3793823059" sldId="268"/>
            <ac:spMk id="25" creationId="{C0BDBCD2-E081-43AB-9119-C55465E59757}"/>
          </ac:spMkLst>
        </pc:spChg>
        <pc:spChg chg="add del">
          <ac:chgData name="Leonardo Ignazio Pagliochini" userId="d1a2812a-b551-43b2-99ea-faf2f8f7f1d2" providerId="ADAL" clId="{597E25F3-E68D-4D21-92E2-16E4EA2810B1}" dt="2024-09-10T13:12:30.850" v="4048" actId="26606"/>
          <ac:spMkLst>
            <pc:docMk/>
            <pc:sldMk cId="3793823059" sldId="268"/>
            <ac:spMk id="26" creationId="{98E79BE4-34FE-485A-98A5-92CE8F7C4743}"/>
          </ac:spMkLst>
        </pc:spChg>
        <pc:spChg chg="add del">
          <ac:chgData name="Leonardo Ignazio Pagliochini" userId="d1a2812a-b551-43b2-99ea-faf2f8f7f1d2" providerId="ADAL" clId="{597E25F3-E68D-4D21-92E2-16E4EA2810B1}" dt="2024-09-10T13:12:30.850" v="4048" actId="26606"/>
          <ac:spMkLst>
            <pc:docMk/>
            <pc:sldMk cId="3793823059" sldId="268"/>
            <ac:spMk id="27" creationId="{7A5F0580-5EE9-419F-96EE-B6529EF6E7D0}"/>
          </ac:spMkLst>
        </pc:spChg>
        <pc:spChg chg="add del">
          <ac:chgData name="Leonardo Ignazio Pagliochini" userId="d1a2812a-b551-43b2-99ea-faf2f8f7f1d2" providerId="ADAL" clId="{597E25F3-E68D-4D21-92E2-16E4EA2810B1}" dt="2024-09-10T13:12:30.850" v="4048" actId="26606"/>
          <ac:spMkLst>
            <pc:docMk/>
            <pc:sldMk cId="3793823059" sldId="268"/>
            <ac:spMk id="28" creationId="{AB8159B8-0072-C806-DE4B-432AE4182F88}"/>
          </ac:spMkLst>
        </pc:spChg>
        <pc:spChg chg="add">
          <ac:chgData name="Leonardo Ignazio Pagliochini" userId="d1a2812a-b551-43b2-99ea-faf2f8f7f1d2" providerId="ADAL" clId="{597E25F3-E68D-4D21-92E2-16E4EA2810B1}" dt="2024-09-10T13:12:30.855" v="4049" actId="26606"/>
          <ac:spMkLst>
            <pc:docMk/>
            <pc:sldMk cId="3793823059" sldId="268"/>
            <ac:spMk id="30" creationId="{2C9A9DA9-7DC8-488B-A882-123947B0F3D9}"/>
          </ac:spMkLst>
        </pc:spChg>
        <pc:spChg chg="add">
          <ac:chgData name="Leonardo Ignazio Pagliochini" userId="d1a2812a-b551-43b2-99ea-faf2f8f7f1d2" providerId="ADAL" clId="{597E25F3-E68D-4D21-92E2-16E4EA2810B1}" dt="2024-09-10T13:12:30.855" v="4049" actId="26606"/>
          <ac:spMkLst>
            <pc:docMk/>
            <pc:sldMk cId="3793823059" sldId="268"/>
            <ac:spMk id="31" creationId="{57F6BDD4-E066-4008-8011-6CC31AEB4556}"/>
          </ac:spMkLst>
        </pc:spChg>
        <pc:spChg chg="add">
          <ac:chgData name="Leonardo Ignazio Pagliochini" userId="d1a2812a-b551-43b2-99ea-faf2f8f7f1d2" providerId="ADAL" clId="{597E25F3-E68D-4D21-92E2-16E4EA2810B1}" dt="2024-09-10T13:12:30.855" v="4049" actId="26606"/>
          <ac:spMkLst>
            <pc:docMk/>
            <pc:sldMk cId="3793823059" sldId="268"/>
            <ac:spMk id="32" creationId="{2711A8FB-68FC-45FC-B01E-38F809E2D439}"/>
          </ac:spMkLst>
        </pc:spChg>
        <pc:spChg chg="add">
          <ac:chgData name="Leonardo Ignazio Pagliochini" userId="d1a2812a-b551-43b2-99ea-faf2f8f7f1d2" providerId="ADAL" clId="{597E25F3-E68D-4D21-92E2-16E4EA2810B1}" dt="2024-09-10T13:12:30.855" v="4049" actId="26606"/>
          <ac:spMkLst>
            <pc:docMk/>
            <pc:sldMk cId="3793823059" sldId="268"/>
            <ac:spMk id="33" creationId="{2A865FE3-5FC9-4049-87CF-30019C46C0F5}"/>
          </ac:spMkLst>
        </pc:spChg>
        <pc:spChg chg="add mod">
          <ac:chgData name="Leonardo Ignazio Pagliochini" userId="d1a2812a-b551-43b2-99ea-faf2f8f7f1d2" providerId="ADAL" clId="{597E25F3-E68D-4D21-92E2-16E4EA2810B1}" dt="2024-09-10T13:19:34.407" v="4391" actId="14100"/>
          <ac:spMkLst>
            <pc:docMk/>
            <pc:sldMk cId="3793823059" sldId="268"/>
            <ac:spMk id="34" creationId="{D9B287A7-4284-D550-06BA-D1BA3872E892}"/>
          </ac:spMkLst>
        </pc:spChg>
        <pc:picChg chg="add mod">
          <ac:chgData name="Leonardo Ignazio Pagliochini" userId="d1a2812a-b551-43b2-99ea-faf2f8f7f1d2" providerId="ADAL" clId="{597E25F3-E68D-4D21-92E2-16E4EA2810B1}" dt="2024-09-10T13:12:36.567" v="4050" actId="14100"/>
          <ac:picMkLst>
            <pc:docMk/>
            <pc:sldMk cId="3793823059" sldId="268"/>
            <ac:picMk id="5" creationId="{C505B13C-CA28-B9A6-E3CD-52217B7AAF38}"/>
          </ac:picMkLst>
        </pc:picChg>
      </pc:sldChg>
      <pc:sldChg chg="del">
        <pc:chgData name="Leonardo Ignazio Pagliochini" userId="d1a2812a-b551-43b2-99ea-faf2f8f7f1d2" providerId="ADAL" clId="{597E25F3-E68D-4D21-92E2-16E4EA2810B1}" dt="2024-09-10T13:10:16.297" v="4022" actId="47"/>
        <pc:sldMkLst>
          <pc:docMk/>
          <pc:sldMk cId="4175175447" sldId="268"/>
        </pc:sldMkLst>
      </pc:sldChg>
      <pc:sldChg chg="addSp delSp modSp new mod setBg modAnim">
        <pc:chgData name="Leonardo Ignazio Pagliochini" userId="d1a2812a-b551-43b2-99ea-faf2f8f7f1d2" providerId="ADAL" clId="{597E25F3-E68D-4D21-92E2-16E4EA2810B1}" dt="2024-09-10T14:03:10.742" v="5204"/>
        <pc:sldMkLst>
          <pc:docMk/>
          <pc:sldMk cId="3690477508" sldId="269"/>
        </pc:sldMkLst>
        <pc:spChg chg="mod ord">
          <ac:chgData name="Leonardo Ignazio Pagliochini" userId="d1a2812a-b551-43b2-99ea-faf2f8f7f1d2" providerId="ADAL" clId="{597E25F3-E68D-4D21-92E2-16E4EA2810B1}" dt="2024-09-10T13:57:17.998" v="5138" actId="26606"/>
          <ac:spMkLst>
            <pc:docMk/>
            <pc:sldMk cId="3690477508" sldId="269"/>
            <ac:spMk id="2" creationId="{3E977A7B-AC62-B684-8E68-29D945A20317}"/>
          </ac:spMkLst>
        </pc:spChg>
        <pc:spChg chg="add del">
          <ac:chgData name="Leonardo Ignazio Pagliochini" userId="d1a2812a-b551-43b2-99ea-faf2f8f7f1d2" providerId="ADAL" clId="{597E25F3-E68D-4D21-92E2-16E4EA2810B1}" dt="2024-09-10T13:57:28.981" v="5141"/>
          <ac:spMkLst>
            <pc:docMk/>
            <pc:sldMk cId="3690477508" sldId="269"/>
            <ac:spMk id="3" creationId="{37A3DC5D-A99E-5CDF-3EF3-E90680DCC02C}"/>
          </ac:spMkLst>
        </pc:spChg>
        <pc:spChg chg="add del">
          <ac:chgData name="Leonardo Ignazio Pagliochini" userId="d1a2812a-b551-43b2-99ea-faf2f8f7f1d2" providerId="ADAL" clId="{597E25F3-E68D-4D21-92E2-16E4EA2810B1}" dt="2024-09-10T13:56:57.985" v="5134" actId="26606"/>
          <ac:spMkLst>
            <pc:docMk/>
            <pc:sldMk cId="3690477508" sldId="269"/>
            <ac:spMk id="9" creationId="{17577AF7-ABF9-53A4-45CA-D14B041F624B}"/>
          </ac:spMkLst>
        </pc:spChg>
        <pc:spChg chg="add del">
          <ac:chgData name="Leonardo Ignazio Pagliochini" userId="d1a2812a-b551-43b2-99ea-faf2f8f7f1d2" providerId="ADAL" clId="{597E25F3-E68D-4D21-92E2-16E4EA2810B1}" dt="2024-09-10T13:55:22.613" v="5128" actId="26606"/>
          <ac:spMkLst>
            <pc:docMk/>
            <pc:sldMk cId="3690477508" sldId="269"/>
            <ac:spMk id="10" creationId="{8D06CE56-3881-4ADA-8CEF-D18B02C242A3}"/>
          </ac:spMkLst>
        </pc:spChg>
        <pc:spChg chg="add del">
          <ac:chgData name="Leonardo Ignazio Pagliochini" userId="d1a2812a-b551-43b2-99ea-faf2f8f7f1d2" providerId="ADAL" clId="{597E25F3-E68D-4D21-92E2-16E4EA2810B1}" dt="2024-09-10T13:55:22.613" v="5128" actId="26606"/>
          <ac:spMkLst>
            <pc:docMk/>
            <pc:sldMk cId="3690477508" sldId="269"/>
            <ac:spMk id="12" creationId="{79F3C543-62EC-4433-9C93-A2CD8764E9B4}"/>
          </ac:spMkLst>
        </pc:spChg>
        <pc:spChg chg="add del">
          <ac:chgData name="Leonardo Ignazio Pagliochini" userId="d1a2812a-b551-43b2-99ea-faf2f8f7f1d2" providerId="ADAL" clId="{597E25F3-E68D-4D21-92E2-16E4EA2810B1}" dt="2024-09-10T13:55:22.613" v="5128" actId="26606"/>
          <ac:spMkLst>
            <pc:docMk/>
            <pc:sldMk cId="3690477508" sldId="269"/>
            <ac:spMk id="14" creationId="{5DCB5928-DC7D-4612-9922-441966E15627}"/>
          </ac:spMkLst>
        </pc:spChg>
        <pc:spChg chg="add del">
          <ac:chgData name="Leonardo Ignazio Pagliochini" userId="d1a2812a-b551-43b2-99ea-faf2f8f7f1d2" providerId="ADAL" clId="{597E25F3-E68D-4D21-92E2-16E4EA2810B1}" dt="2024-09-10T13:55:22.613" v="5128" actId="26606"/>
          <ac:spMkLst>
            <pc:docMk/>
            <pc:sldMk cId="3690477508" sldId="269"/>
            <ac:spMk id="16" creationId="{682C1161-1736-45EC-99B7-33F3CAE9D517}"/>
          </ac:spMkLst>
        </pc:spChg>
        <pc:spChg chg="add del">
          <ac:chgData name="Leonardo Ignazio Pagliochini" userId="d1a2812a-b551-43b2-99ea-faf2f8f7f1d2" providerId="ADAL" clId="{597E25F3-E68D-4D21-92E2-16E4EA2810B1}" dt="2024-09-10T13:55:22.613" v="5128" actId="26606"/>
          <ac:spMkLst>
            <pc:docMk/>
            <pc:sldMk cId="3690477508" sldId="269"/>
            <ac:spMk id="18" creationId="{84D4DDB8-B68F-45B0-9F62-C4279996F672}"/>
          </ac:spMkLst>
        </pc:spChg>
        <pc:spChg chg="add del">
          <ac:chgData name="Leonardo Ignazio Pagliochini" userId="d1a2812a-b551-43b2-99ea-faf2f8f7f1d2" providerId="ADAL" clId="{597E25F3-E68D-4D21-92E2-16E4EA2810B1}" dt="2024-09-10T13:55:22.613" v="5128" actId="26606"/>
          <ac:spMkLst>
            <pc:docMk/>
            <pc:sldMk cId="3690477508" sldId="269"/>
            <ac:spMk id="20" creationId="{AF2F604E-43BE-4DC3-B983-E071523364F8}"/>
          </ac:spMkLst>
        </pc:spChg>
        <pc:spChg chg="add del">
          <ac:chgData name="Leonardo Ignazio Pagliochini" userId="d1a2812a-b551-43b2-99ea-faf2f8f7f1d2" providerId="ADAL" clId="{597E25F3-E68D-4D21-92E2-16E4EA2810B1}" dt="2024-09-10T13:55:22.613" v="5128" actId="26606"/>
          <ac:spMkLst>
            <pc:docMk/>
            <pc:sldMk cId="3690477508" sldId="269"/>
            <ac:spMk id="22" creationId="{08C9B587-E65E-4B52-B37C-ABEBB6E87928}"/>
          </ac:spMkLst>
        </pc:spChg>
        <pc:spChg chg="add del">
          <ac:chgData name="Leonardo Ignazio Pagliochini" userId="d1a2812a-b551-43b2-99ea-faf2f8f7f1d2" providerId="ADAL" clId="{597E25F3-E68D-4D21-92E2-16E4EA2810B1}" dt="2024-09-10T13:55:27.407" v="5130" actId="26606"/>
          <ac:spMkLst>
            <pc:docMk/>
            <pc:sldMk cId="3690477508" sldId="269"/>
            <ac:spMk id="24" creationId="{8D06CE56-3881-4ADA-8CEF-D18B02C242A3}"/>
          </ac:spMkLst>
        </pc:spChg>
        <pc:spChg chg="add del">
          <ac:chgData name="Leonardo Ignazio Pagliochini" userId="d1a2812a-b551-43b2-99ea-faf2f8f7f1d2" providerId="ADAL" clId="{597E25F3-E68D-4D21-92E2-16E4EA2810B1}" dt="2024-09-10T13:55:27.407" v="5130" actId="26606"/>
          <ac:spMkLst>
            <pc:docMk/>
            <pc:sldMk cId="3690477508" sldId="269"/>
            <ac:spMk id="25" creationId="{79F3C543-62EC-4433-9C93-A2CD8764E9B4}"/>
          </ac:spMkLst>
        </pc:spChg>
        <pc:spChg chg="add del">
          <ac:chgData name="Leonardo Ignazio Pagliochini" userId="d1a2812a-b551-43b2-99ea-faf2f8f7f1d2" providerId="ADAL" clId="{597E25F3-E68D-4D21-92E2-16E4EA2810B1}" dt="2024-09-10T13:55:27.407" v="5130" actId="26606"/>
          <ac:spMkLst>
            <pc:docMk/>
            <pc:sldMk cId="3690477508" sldId="269"/>
            <ac:spMk id="26" creationId="{C7B352FC-1F44-4AB9-A2BD-FBF231C6B1C1}"/>
          </ac:spMkLst>
        </pc:spChg>
        <pc:spChg chg="add del">
          <ac:chgData name="Leonardo Ignazio Pagliochini" userId="d1a2812a-b551-43b2-99ea-faf2f8f7f1d2" providerId="ADAL" clId="{597E25F3-E68D-4D21-92E2-16E4EA2810B1}" dt="2024-09-10T13:55:27.407" v="5130" actId="26606"/>
          <ac:spMkLst>
            <pc:docMk/>
            <pc:sldMk cId="3690477508" sldId="269"/>
            <ac:spMk id="27" creationId="{0ADDB668-2CA4-4D2B-9C34-3487CA330BA8}"/>
          </ac:spMkLst>
        </pc:spChg>
        <pc:spChg chg="add del">
          <ac:chgData name="Leonardo Ignazio Pagliochini" userId="d1a2812a-b551-43b2-99ea-faf2f8f7f1d2" providerId="ADAL" clId="{597E25F3-E68D-4D21-92E2-16E4EA2810B1}" dt="2024-09-10T13:55:27.407" v="5130" actId="26606"/>
          <ac:spMkLst>
            <pc:docMk/>
            <pc:sldMk cId="3690477508" sldId="269"/>
            <ac:spMk id="28" creationId="{2568BC19-F052-4108-93E1-6A3D1DEC072F}"/>
          </ac:spMkLst>
        </pc:spChg>
        <pc:spChg chg="add del">
          <ac:chgData name="Leonardo Ignazio Pagliochini" userId="d1a2812a-b551-43b2-99ea-faf2f8f7f1d2" providerId="ADAL" clId="{597E25F3-E68D-4D21-92E2-16E4EA2810B1}" dt="2024-09-10T13:55:27.407" v="5130" actId="26606"/>
          <ac:spMkLst>
            <pc:docMk/>
            <pc:sldMk cId="3690477508" sldId="269"/>
            <ac:spMk id="29" creationId="{D5FD337D-4D6B-4C8B-B6F5-121097E09881}"/>
          </ac:spMkLst>
        </pc:spChg>
        <pc:spChg chg="add del">
          <ac:chgData name="Leonardo Ignazio Pagliochini" userId="d1a2812a-b551-43b2-99ea-faf2f8f7f1d2" providerId="ADAL" clId="{597E25F3-E68D-4D21-92E2-16E4EA2810B1}" dt="2024-09-10T13:56:47.997" v="5132" actId="26606"/>
          <ac:spMkLst>
            <pc:docMk/>
            <pc:sldMk cId="3690477508" sldId="269"/>
            <ac:spMk id="31" creationId="{8D06CE56-3881-4ADA-8CEF-D18B02C242A3}"/>
          </ac:spMkLst>
        </pc:spChg>
        <pc:spChg chg="add del">
          <ac:chgData name="Leonardo Ignazio Pagliochini" userId="d1a2812a-b551-43b2-99ea-faf2f8f7f1d2" providerId="ADAL" clId="{597E25F3-E68D-4D21-92E2-16E4EA2810B1}" dt="2024-09-10T13:56:47.997" v="5132" actId="26606"/>
          <ac:spMkLst>
            <pc:docMk/>
            <pc:sldMk cId="3690477508" sldId="269"/>
            <ac:spMk id="32" creationId="{79F3C543-62EC-4433-9C93-A2CD8764E9B4}"/>
          </ac:spMkLst>
        </pc:spChg>
        <pc:spChg chg="add del">
          <ac:chgData name="Leonardo Ignazio Pagliochini" userId="d1a2812a-b551-43b2-99ea-faf2f8f7f1d2" providerId="ADAL" clId="{597E25F3-E68D-4D21-92E2-16E4EA2810B1}" dt="2024-09-10T13:56:47.997" v="5132" actId="26606"/>
          <ac:spMkLst>
            <pc:docMk/>
            <pc:sldMk cId="3690477508" sldId="269"/>
            <ac:spMk id="33" creationId="{68AF5748-FED8-45BA-8631-26D1D10F3246}"/>
          </ac:spMkLst>
        </pc:spChg>
        <pc:spChg chg="add del">
          <ac:chgData name="Leonardo Ignazio Pagliochini" userId="d1a2812a-b551-43b2-99ea-faf2f8f7f1d2" providerId="ADAL" clId="{597E25F3-E68D-4D21-92E2-16E4EA2810B1}" dt="2024-09-10T13:56:47.997" v="5132" actId="26606"/>
          <ac:spMkLst>
            <pc:docMk/>
            <pc:sldMk cId="3690477508" sldId="269"/>
            <ac:spMk id="34" creationId="{AF2F604E-43BE-4DC3-B983-E071523364F8}"/>
          </ac:spMkLst>
        </pc:spChg>
        <pc:spChg chg="add del">
          <ac:chgData name="Leonardo Ignazio Pagliochini" userId="d1a2812a-b551-43b2-99ea-faf2f8f7f1d2" providerId="ADAL" clId="{597E25F3-E68D-4D21-92E2-16E4EA2810B1}" dt="2024-09-10T13:56:47.997" v="5132" actId="26606"/>
          <ac:spMkLst>
            <pc:docMk/>
            <pc:sldMk cId="3690477508" sldId="269"/>
            <ac:spMk id="35" creationId="{08C9B587-E65E-4B52-B37C-ABEBB6E87928}"/>
          </ac:spMkLst>
        </pc:spChg>
        <pc:spChg chg="add del">
          <ac:chgData name="Leonardo Ignazio Pagliochini" userId="d1a2812a-b551-43b2-99ea-faf2f8f7f1d2" providerId="ADAL" clId="{597E25F3-E68D-4D21-92E2-16E4EA2810B1}" dt="2024-09-10T13:56:57.985" v="5134" actId="26606"/>
          <ac:spMkLst>
            <pc:docMk/>
            <pc:sldMk cId="3690477508" sldId="269"/>
            <ac:spMk id="37" creationId="{84ECDE7A-6944-466D-8FFE-149A29BA6BAE}"/>
          </ac:spMkLst>
        </pc:spChg>
        <pc:spChg chg="add del">
          <ac:chgData name="Leonardo Ignazio Pagliochini" userId="d1a2812a-b551-43b2-99ea-faf2f8f7f1d2" providerId="ADAL" clId="{597E25F3-E68D-4D21-92E2-16E4EA2810B1}" dt="2024-09-10T13:56:57.985" v="5134" actId="26606"/>
          <ac:spMkLst>
            <pc:docMk/>
            <pc:sldMk cId="3690477508" sldId="269"/>
            <ac:spMk id="38" creationId="{B3420082-9415-44EC-802E-C77D71D59C57}"/>
          </ac:spMkLst>
        </pc:spChg>
        <pc:spChg chg="add del">
          <ac:chgData name="Leonardo Ignazio Pagliochini" userId="d1a2812a-b551-43b2-99ea-faf2f8f7f1d2" providerId="ADAL" clId="{597E25F3-E68D-4D21-92E2-16E4EA2810B1}" dt="2024-09-10T13:56:57.985" v="5134" actId="26606"/>
          <ac:spMkLst>
            <pc:docMk/>
            <pc:sldMk cId="3690477508" sldId="269"/>
            <ac:spMk id="39" creationId="{55A52C45-1FCB-4636-A80F-2849B8226C01}"/>
          </ac:spMkLst>
        </pc:spChg>
        <pc:spChg chg="add del">
          <ac:chgData name="Leonardo Ignazio Pagliochini" userId="d1a2812a-b551-43b2-99ea-faf2f8f7f1d2" providerId="ADAL" clId="{597E25F3-E68D-4D21-92E2-16E4EA2810B1}" dt="2024-09-10T13:56:57.985" v="5134" actId="26606"/>
          <ac:spMkLst>
            <pc:docMk/>
            <pc:sldMk cId="3690477508" sldId="269"/>
            <ac:spMk id="40" creationId="{768EB4DD-3704-43AD-92B3-C4E0C6EA92CB}"/>
          </ac:spMkLst>
        </pc:spChg>
        <pc:spChg chg="add del">
          <ac:chgData name="Leonardo Ignazio Pagliochini" userId="d1a2812a-b551-43b2-99ea-faf2f8f7f1d2" providerId="ADAL" clId="{597E25F3-E68D-4D21-92E2-16E4EA2810B1}" dt="2024-09-10T13:57:02.187" v="5136" actId="26606"/>
          <ac:spMkLst>
            <pc:docMk/>
            <pc:sldMk cId="3690477508" sldId="269"/>
            <ac:spMk id="42" creationId="{E45CA849-654C-4173-AD99-B3A2528275F5}"/>
          </ac:spMkLst>
        </pc:spChg>
        <pc:spChg chg="add del">
          <ac:chgData name="Leonardo Ignazio Pagliochini" userId="d1a2812a-b551-43b2-99ea-faf2f8f7f1d2" providerId="ADAL" clId="{597E25F3-E68D-4D21-92E2-16E4EA2810B1}" dt="2024-09-10T13:57:02.187" v="5136" actId="26606"/>
          <ac:spMkLst>
            <pc:docMk/>
            <pc:sldMk cId="3690477508" sldId="269"/>
            <ac:spMk id="43" creationId="{3E23A947-2D45-4208-AE2B-64948C87A3EB}"/>
          </ac:spMkLst>
        </pc:spChg>
        <pc:spChg chg="add del">
          <ac:chgData name="Leonardo Ignazio Pagliochini" userId="d1a2812a-b551-43b2-99ea-faf2f8f7f1d2" providerId="ADAL" clId="{597E25F3-E68D-4D21-92E2-16E4EA2810B1}" dt="2024-09-10T13:57:02.187" v="5136" actId="26606"/>
          <ac:spMkLst>
            <pc:docMk/>
            <pc:sldMk cId="3690477508" sldId="269"/>
            <ac:spMk id="44" creationId="{E5BBB0F9-6A59-4D02-A9C7-A2D6516684CE}"/>
          </ac:spMkLst>
        </pc:spChg>
        <pc:spChg chg="add del">
          <ac:chgData name="Leonardo Ignazio Pagliochini" userId="d1a2812a-b551-43b2-99ea-faf2f8f7f1d2" providerId="ADAL" clId="{597E25F3-E68D-4D21-92E2-16E4EA2810B1}" dt="2024-09-10T13:57:02.187" v="5136" actId="26606"/>
          <ac:spMkLst>
            <pc:docMk/>
            <pc:sldMk cId="3690477508" sldId="269"/>
            <ac:spMk id="45" creationId="{261CD870-8806-E4B7-09D3-BA51C33E71D3}"/>
          </ac:spMkLst>
        </pc:spChg>
        <pc:spChg chg="add del">
          <ac:chgData name="Leonardo Ignazio Pagliochini" userId="d1a2812a-b551-43b2-99ea-faf2f8f7f1d2" providerId="ADAL" clId="{597E25F3-E68D-4D21-92E2-16E4EA2810B1}" dt="2024-09-10T13:57:17.998" v="5138" actId="26606"/>
          <ac:spMkLst>
            <pc:docMk/>
            <pc:sldMk cId="3690477508" sldId="269"/>
            <ac:spMk id="47" creationId="{8D06CE56-3881-4ADA-8CEF-D18B02C242A3}"/>
          </ac:spMkLst>
        </pc:spChg>
        <pc:spChg chg="add del">
          <ac:chgData name="Leonardo Ignazio Pagliochini" userId="d1a2812a-b551-43b2-99ea-faf2f8f7f1d2" providerId="ADAL" clId="{597E25F3-E68D-4D21-92E2-16E4EA2810B1}" dt="2024-09-10T13:57:17.998" v="5138" actId="26606"/>
          <ac:spMkLst>
            <pc:docMk/>
            <pc:sldMk cId="3690477508" sldId="269"/>
            <ac:spMk id="48" creationId="{79F3C543-62EC-4433-9C93-A2CD8764E9B4}"/>
          </ac:spMkLst>
        </pc:spChg>
        <pc:spChg chg="add del">
          <ac:chgData name="Leonardo Ignazio Pagliochini" userId="d1a2812a-b551-43b2-99ea-faf2f8f7f1d2" providerId="ADAL" clId="{597E25F3-E68D-4D21-92E2-16E4EA2810B1}" dt="2024-09-10T13:57:17.998" v="5138" actId="26606"/>
          <ac:spMkLst>
            <pc:docMk/>
            <pc:sldMk cId="3690477508" sldId="269"/>
            <ac:spMk id="49" creationId="{017517EF-BD4D-4055-BDB4-A322C53568AD}"/>
          </ac:spMkLst>
        </pc:spChg>
        <pc:spChg chg="add del">
          <ac:chgData name="Leonardo Ignazio Pagliochini" userId="d1a2812a-b551-43b2-99ea-faf2f8f7f1d2" providerId="ADAL" clId="{597E25F3-E68D-4D21-92E2-16E4EA2810B1}" dt="2024-09-10T13:57:17.998" v="5138" actId="26606"/>
          <ac:spMkLst>
            <pc:docMk/>
            <pc:sldMk cId="3690477508" sldId="269"/>
            <ac:spMk id="50" creationId="{0ADDB668-2CA4-4D2B-9C34-3487CA330BA8}"/>
          </ac:spMkLst>
        </pc:spChg>
        <pc:spChg chg="add del">
          <ac:chgData name="Leonardo Ignazio Pagliochini" userId="d1a2812a-b551-43b2-99ea-faf2f8f7f1d2" providerId="ADAL" clId="{597E25F3-E68D-4D21-92E2-16E4EA2810B1}" dt="2024-09-10T13:57:17.998" v="5138" actId="26606"/>
          <ac:spMkLst>
            <pc:docMk/>
            <pc:sldMk cId="3690477508" sldId="269"/>
            <ac:spMk id="51" creationId="{2568BC19-F052-4108-93E1-6A3D1DEC072F}"/>
          </ac:spMkLst>
        </pc:spChg>
        <pc:spChg chg="add del">
          <ac:chgData name="Leonardo Ignazio Pagliochini" userId="d1a2812a-b551-43b2-99ea-faf2f8f7f1d2" providerId="ADAL" clId="{597E25F3-E68D-4D21-92E2-16E4EA2810B1}" dt="2024-09-10T13:57:17.998" v="5138" actId="26606"/>
          <ac:spMkLst>
            <pc:docMk/>
            <pc:sldMk cId="3690477508" sldId="269"/>
            <ac:spMk id="52" creationId="{D5FD337D-4D6B-4C8B-B6F5-121097E09881}"/>
          </ac:spMkLst>
        </pc:spChg>
        <pc:picChg chg="add mod">
          <ac:chgData name="Leonardo Ignazio Pagliochini" userId="d1a2812a-b551-43b2-99ea-faf2f8f7f1d2" providerId="ADAL" clId="{597E25F3-E68D-4D21-92E2-16E4EA2810B1}" dt="2024-09-10T13:57:18.369" v="5140"/>
          <ac:picMkLst>
            <pc:docMk/>
            <pc:sldMk cId="3690477508" sldId="269"/>
            <ac:picMk id="5" creationId="{D303998E-8AD3-4788-081A-BD4504E3DB2F}"/>
          </ac:picMkLst>
        </pc:picChg>
        <pc:picChg chg="add mod">
          <ac:chgData name="Leonardo Ignazio Pagliochini" userId="d1a2812a-b551-43b2-99ea-faf2f8f7f1d2" providerId="ADAL" clId="{597E25F3-E68D-4D21-92E2-16E4EA2810B1}" dt="2024-09-10T13:57:35.409" v="5145" actId="1076"/>
          <ac:picMkLst>
            <pc:docMk/>
            <pc:sldMk cId="3690477508" sldId="269"/>
            <ac:picMk id="7" creationId="{DBF16D68-1C8B-928A-5046-E7FA5CE298ED}"/>
          </ac:picMkLst>
        </pc:picChg>
        <pc:picChg chg="add mod">
          <ac:chgData name="Leonardo Ignazio Pagliochini" userId="d1a2812a-b551-43b2-99ea-faf2f8f7f1d2" providerId="ADAL" clId="{597E25F3-E68D-4D21-92E2-16E4EA2810B1}" dt="2024-09-10T14:01:47.068" v="5189" actId="1076"/>
          <ac:picMkLst>
            <pc:docMk/>
            <pc:sldMk cId="3690477508" sldId="269"/>
            <ac:picMk id="11" creationId="{346EAD8F-CF84-EBAA-D91D-71F96651D905}"/>
          </ac:picMkLst>
        </pc:picChg>
        <pc:picChg chg="add mod">
          <ac:chgData name="Leonardo Ignazio Pagliochini" userId="d1a2812a-b551-43b2-99ea-faf2f8f7f1d2" providerId="ADAL" clId="{597E25F3-E68D-4D21-92E2-16E4EA2810B1}" dt="2024-09-10T14:03:06.555" v="5203" actId="1076"/>
          <ac:picMkLst>
            <pc:docMk/>
            <pc:sldMk cId="3690477508" sldId="269"/>
            <ac:picMk id="15" creationId="{2B9B2784-9A5A-72B5-29B6-B4866848C170}"/>
          </ac:picMkLst>
        </pc:picChg>
      </pc:sldChg>
      <pc:sldChg chg="addSp delSp modSp new del mod setBg">
        <pc:chgData name="Leonardo Ignazio Pagliochini" userId="d1a2812a-b551-43b2-99ea-faf2f8f7f1d2" providerId="ADAL" clId="{597E25F3-E68D-4D21-92E2-16E4EA2810B1}" dt="2024-09-10T13:35:04.816" v="4921" actId="47"/>
        <pc:sldMkLst>
          <pc:docMk/>
          <pc:sldMk cId="136059157" sldId="270"/>
        </pc:sldMkLst>
        <pc:spChg chg="mod">
          <ac:chgData name="Leonardo Ignazio Pagliochini" userId="d1a2812a-b551-43b2-99ea-faf2f8f7f1d2" providerId="ADAL" clId="{597E25F3-E68D-4D21-92E2-16E4EA2810B1}" dt="2024-09-10T13:33:59.243" v="4912" actId="27636"/>
          <ac:spMkLst>
            <pc:docMk/>
            <pc:sldMk cId="136059157" sldId="270"/>
            <ac:spMk id="2" creationId="{BBE8DB2D-6DFB-C7B2-6F8C-1413291069F7}"/>
          </ac:spMkLst>
        </pc:spChg>
        <pc:spChg chg="del mod">
          <ac:chgData name="Leonardo Ignazio Pagliochini" userId="d1a2812a-b551-43b2-99ea-faf2f8f7f1d2" providerId="ADAL" clId="{597E25F3-E68D-4D21-92E2-16E4EA2810B1}" dt="2024-09-10T13:29:07.028" v="4441" actId="478"/>
          <ac:spMkLst>
            <pc:docMk/>
            <pc:sldMk cId="136059157" sldId="270"/>
            <ac:spMk id="3" creationId="{D4CDF13D-6C17-4A0D-2600-54C10C15115B}"/>
          </ac:spMkLst>
        </pc:spChg>
        <pc:spChg chg="add mod">
          <ac:chgData name="Leonardo Ignazio Pagliochini" userId="d1a2812a-b551-43b2-99ea-faf2f8f7f1d2" providerId="ADAL" clId="{597E25F3-E68D-4D21-92E2-16E4EA2810B1}" dt="2024-09-10T13:34:10.842" v="4914" actId="255"/>
          <ac:spMkLst>
            <pc:docMk/>
            <pc:sldMk cId="136059157" sldId="270"/>
            <ac:spMk id="5" creationId="{0078081F-F096-17A5-AD56-F87E132A61A1}"/>
          </ac:spMkLst>
        </pc:spChg>
        <pc:spChg chg="add del">
          <ac:chgData name="Leonardo Ignazio Pagliochini" userId="d1a2812a-b551-43b2-99ea-faf2f8f7f1d2" providerId="ADAL" clId="{597E25F3-E68D-4D21-92E2-16E4EA2810B1}" dt="2024-09-10T13:33:55.733" v="4910" actId="26606"/>
          <ac:spMkLst>
            <pc:docMk/>
            <pc:sldMk cId="136059157" sldId="270"/>
            <ac:spMk id="12" creationId="{68AF5748-FED8-45BA-8631-26D1D10F3246}"/>
          </ac:spMkLst>
        </pc:spChg>
        <pc:spChg chg="add del">
          <ac:chgData name="Leonardo Ignazio Pagliochini" userId="d1a2812a-b551-43b2-99ea-faf2f8f7f1d2" providerId="ADAL" clId="{597E25F3-E68D-4D21-92E2-16E4EA2810B1}" dt="2024-09-10T13:33:55.733" v="4910" actId="26606"/>
          <ac:spMkLst>
            <pc:docMk/>
            <pc:sldMk cId="136059157" sldId="270"/>
            <ac:spMk id="14" creationId="{AF2F604E-43BE-4DC3-B983-E071523364F8}"/>
          </ac:spMkLst>
        </pc:spChg>
        <pc:spChg chg="add del">
          <ac:chgData name="Leonardo Ignazio Pagliochini" userId="d1a2812a-b551-43b2-99ea-faf2f8f7f1d2" providerId="ADAL" clId="{597E25F3-E68D-4D21-92E2-16E4EA2810B1}" dt="2024-09-10T13:33:55.733" v="4910" actId="26606"/>
          <ac:spMkLst>
            <pc:docMk/>
            <pc:sldMk cId="136059157" sldId="270"/>
            <ac:spMk id="16" creationId="{08C9B587-E65E-4B52-B37C-ABEBB6E87928}"/>
          </ac:spMkLst>
        </pc:spChg>
        <pc:spChg chg="add">
          <ac:chgData name="Leonardo Ignazio Pagliochini" userId="d1a2812a-b551-43b2-99ea-faf2f8f7f1d2" providerId="ADAL" clId="{597E25F3-E68D-4D21-92E2-16E4EA2810B1}" dt="2024-09-10T13:33:55.733" v="4910" actId="26606"/>
          <ac:spMkLst>
            <pc:docMk/>
            <pc:sldMk cId="136059157" sldId="270"/>
            <ac:spMk id="21" creationId="{68AF5748-FED8-45BA-8631-26D1D10F3246}"/>
          </ac:spMkLst>
        </pc:spChg>
        <pc:spChg chg="add">
          <ac:chgData name="Leonardo Ignazio Pagliochini" userId="d1a2812a-b551-43b2-99ea-faf2f8f7f1d2" providerId="ADAL" clId="{597E25F3-E68D-4D21-92E2-16E4EA2810B1}" dt="2024-09-10T13:33:55.733" v="4910" actId="26606"/>
          <ac:spMkLst>
            <pc:docMk/>
            <pc:sldMk cId="136059157" sldId="270"/>
            <ac:spMk id="23" creationId="{AF2F604E-43BE-4DC3-B983-E071523364F8}"/>
          </ac:spMkLst>
        </pc:spChg>
        <pc:spChg chg="add">
          <ac:chgData name="Leonardo Ignazio Pagliochini" userId="d1a2812a-b551-43b2-99ea-faf2f8f7f1d2" providerId="ADAL" clId="{597E25F3-E68D-4D21-92E2-16E4EA2810B1}" dt="2024-09-10T13:33:55.733" v="4910" actId="26606"/>
          <ac:spMkLst>
            <pc:docMk/>
            <pc:sldMk cId="136059157" sldId="270"/>
            <ac:spMk id="25" creationId="{08C9B587-E65E-4B52-B37C-ABEBB6E87928}"/>
          </ac:spMkLst>
        </pc:spChg>
        <pc:picChg chg="add mod">
          <ac:chgData name="Leonardo Ignazio Pagliochini" userId="d1a2812a-b551-43b2-99ea-faf2f8f7f1d2" providerId="ADAL" clId="{597E25F3-E68D-4D21-92E2-16E4EA2810B1}" dt="2024-09-10T13:34:25.952" v="4916" actId="1076"/>
          <ac:picMkLst>
            <pc:docMk/>
            <pc:sldMk cId="136059157" sldId="270"/>
            <ac:picMk id="7" creationId="{1B5D1995-6B5F-DBB5-37C8-B90551FCB14F}"/>
          </ac:picMkLst>
        </pc:picChg>
      </pc:sldChg>
      <pc:sldChg chg="new del">
        <pc:chgData name="Leonardo Ignazio Pagliochini" userId="d1a2812a-b551-43b2-99ea-faf2f8f7f1d2" providerId="ADAL" clId="{597E25F3-E68D-4D21-92E2-16E4EA2810B1}" dt="2024-09-10T13:34:58.051" v="4920" actId="47"/>
        <pc:sldMkLst>
          <pc:docMk/>
          <pc:sldMk cId="3926363039" sldId="271"/>
        </pc:sldMkLst>
      </pc:sldChg>
      <pc:sldChg chg="addSp delSp modSp new del mod modClrScheme chgLayout">
        <pc:chgData name="Leonardo Ignazio Pagliochini" userId="d1a2812a-b551-43b2-99ea-faf2f8f7f1d2" providerId="ADAL" clId="{597E25F3-E68D-4D21-92E2-16E4EA2810B1}" dt="2024-09-10T13:38:25.157" v="4999" actId="47"/>
        <pc:sldMkLst>
          <pc:docMk/>
          <pc:sldMk cId="1047288219" sldId="272"/>
        </pc:sldMkLst>
        <pc:spChg chg="del">
          <ac:chgData name="Leonardo Ignazio Pagliochini" userId="d1a2812a-b551-43b2-99ea-faf2f8f7f1d2" providerId="ADAL" clId="{597E25F3-E68D-4D21-92E2-16E4EA2810B1}" dt="2024-09-10T13:34:54.969" v="4919" actId="700"/>
          <ac:spMkLst>
            <pc:docMk/>
            <pc:sldMk cId="1047288219" sldId="272"/>
            <ac:spMk id="2" creationId="{A757C39E-8C5A-7EB1-FE3B-F67A65FC366D}"/>
          </ac:spMkLst>
        </pc:spChg>
        <pc:spChg chg="del">
          <ac:chgData name="Leonardo Ignazio Pagliochini" userId="d1a2812a-b551-43b2-99ea-faf2f8f7f1d2" providerId="ADAL" clId="{597E25F3-E68D-4D21-92E2-16E4EA2810B1}" dt="2024-09-10T13:34:54.969" v="4919" actId="700"/>
          <ac:spMkLst>
            <pc:docMk/>
            <pc:sldMk cId="1047288219" sldId="272"/>
            <ac:spMk id="3" creationId="{599F8504-BCE2-B99E-0FA0-8AD3E8A589A7}"/>
          </ac:spMkLst>
        </pc:spChg>
        <pc:spChg chg="add mod">
          <ac:chgData name="Leonardo Ignazio Pagliochini" userId="d1a2812a-b551-43b2-99ea-faf2f8f7f1d2" providerId="ADAL" clId="{597E25F3-E68D-4D21-92E2-16E4EA2810B1}" dt="2024-09-10T13:35:07.154" v="4922"/>
          <ac:spMkLst>
            <pc:docMk/>
            <pc:sldMk cId="1047288219" sldId="272"/>
            <ac:spMk id="4" creationId="{90136791-3450-0C48-5A55-0FD96B6E7C52}"/>
          </ac:spMkLst>
        </pc:spChg>
        <pc:spChg chg="add mod">
          <ac:chgData name="Leonardo Ignazio Pagliochini" userId="d1a2812a-b551-43b2-99ea-faf2f8f7f1d2" providerId="ADAL" clId="{597E25F3-E68D-4D21-92E2-16E4EA2810B1}" dt="2024-09-10T13:35:07.214" v="4923" actId="27636"/>
          <ac:spMkLst>
            <pc:docMk/>
            <pc:sldMk cId="1047288219" sldId="272"/>
            <ac:spMk id="5" creationId="{75B3B3DF-8F4E-6FEE-EE0C-EB3884F70FCA}"/>
          </ac:spMkLst>
        </pc:spChg>
        <pc:spChg chg="add mod">
          <ac:chgData name="Leonardo Ignazio Pagliochini" userId="d1a2812a-b551-43b2-99ea-faf2f8f7f1d2" providerId="ADAL" clId="{597E25F3-E68D-4D21-92E2-16E4EA2810B1}" dt="2024-09-10T13:35:07.154" v="4922"/>
          <ac:spMkLst>
            <pc:docMk/>
            <pc:sldMk cId="1047288219" sldId="272"/>
            <ac:spMk id="6" creationId="{2CBD52C6-6EDC-7F41-6845-886DE9E9B793}"/>
          </ac:spMkLst>
        </pc:spChg>
        <pc:spChg chg="add mod">
          <ac:chgData name="Leonardo Ignazio Pagliochini" userId="d1a2812a-b551-43b2-99ea-faf2f8f7f1d2" providerId="ADAL" clId="{597E25F3-E68D-4D21-92E2-16E4EA2810B1}" dt="2024-09-10T13:35:07.154" v="4922"/>
          <ac:spMkLst>
            <pc:docMk/>
            <pc:sldMk cId="1047288219" sldId="272"/>
            <ac:spMk id="7" creationId="{4A5D1027-41B7-D858-02A1-19E6D4DC15AD}"/>
          </ac:spMkLst>
        </pc:spChg>
        <pc:spChg chg="add mod">
          <ac:chgData name="Leonardo Ignazio Pagliochini" userId="d1a2812a-b551-43b2-99ea-faf2f8f7f1d2" providerId="ADAL" clId="{597E25F3-E68D-4D21-92E2-16E4EA2810B1}" dt="2024-09-10T13:35:07.154" v="4922"/>
          <ac:spMkLst>
            <pc:docMk/>
            <pc:sldMk cId="1047288219" sldId="272"/>
            <ac:spMk id="8" creationId="{DB7CBCF6-58F6-459E-1894-C875B78959B0}"/>
          </ac:spMkLst>
        </pc:spChg>
        <pc:picChg chg="add mod">
          <ac:chgData name="Leonardo Ignazio Pagliochini" userId="d1a2812a-b551-43b2-99ea-faf2f8f7f1d2" providerId="ADAL" clId="{597E25F3-E68D-4D21-92E2-16E4EA2810B1}" dt="2024-09-10T13:35:07.154" v="4922"/>
          <ac:picMkLst>
            <pc:docMk/>
            <pc:sldMk cId="1047288219" sldId="272"/>
            <ac:picMk id="9" creationId="{CC3194DD-9964-256B-3BAF-414E9CC4C67F}"/>
          </ac:picMkLst>
        </pc:picChg>
      </pc:sldChg>
      <pc:sldChg chg="addSp delSp modSp new mod delAnim modAnim chgLayout">
        <pc:chgData name="Leonardo Ignazio Pagliochini" userId="d1a2812a-b551-43b2-99ea-faf2f8f7f1d2" providerId="ADAL" clId="{597E25F3-E68D-4D21-92E2-16E4EA2810B1}" dt="2024-09-10T13:43:26.397" v="5088"/>
        <pc:sldMkLst>
          <pc:docMk/>
          <pc:sldMk cId="501849078" sldId="273"/>
        </pc:sldMkLst>
        <pc:spChg chg="add mod">
          <ac:chgData name="Leonardo Ignazio Pagliochini" userId="d1a2812a-b551-43b2-99ea-faf2f8f7f1d2" providerId="ADAL" clId="{597E25F3-E68D-4D21-92E2-16E4EA2810B1}" dt="2024-09-10T13:36:11.610" v="4935" actId="14100"/>
          <ac:spMkLst>
            <pc:docMk/>
            <pc:sldMk cId="501849078" sldId="273"/>
            <ac:spMk id="2" creationId="{AA34F608-4625-70F4-4A65-45A54336979E}"/>
          </ac:spMkLst>
        </pc:spChg>
        <pc:spChg chg="add mod">
          <ac:chgData name="Leonardo Ignazio Pagliochini" userId="d1a2812a-b551-43b2-99ea-faf2f8f7f1d2" providerId="ADAL" clId="{597E25F3-E68D-4D21-92E2-16E4EA2810B1}" dt="2024-09-10T13:39:35.454" v="5014" actId="20577"/>
          <ac:spMkLst>
            <pc:docMk/>
            <pc:sldMk cId="501849078" sldId="273"/>
            <ac:spMk id="4" creationId="{2BAE5A87-F50D-855D-3337-42648D5669FB}"/>
          </ac:spMkLst>
        </pc:spChg>
        <pc:spChg chg="add del mod">
          <ac:chgData name="Leonardo Ignazio Pagliochini" userId="d1a2812a-b551-43b2-99ea-faf2f8f7f1d2" providerId="ADAL" clId="{597E25F3-E68D-4D21-92E2-16E4EA2810B1}" dt="2024-09-10T13:39:05.251" v="5005" actId="22"/>
          <ac:spMkLst>
            <pc:docMk/>
            <pc:sldMk cId="501849078" sldId="273"/>
            <ac:spMk id="8" creationId="{F0B12A9D-B720-2F04-B5BC-68CD7D3D83A5}"/>
          </ac:spMkLst>
        </pc:spChg>
        <pc:spChg chg="add del mod">
          <ac:chgData name="Leonardo Ignazio Pagliochini" userId="d1a2812a-b551-43b2-99ea-faf2f8f7f1d2" providerId="ADAL" clId="{597E25F3-E68D-4D21-92E2-16E4EA2810B1}" dt="2024-09-10T13:39:12.267" v="5009" actId="21"/>
          <ac:spMkLst>
            <pc:docMk/>
            <pc:sldMk cId="501849078" sldId="273"/>
            <ac:spMk id="9" creationId="{06C2637D-8C26-1169-595F-E72B54C4FE76}"/>
          </ac:spMkLst>
        </pc:spChg>
        <pc:spChg chg="add mod">
          <ac:chgData name="Leonardo Ignazio Pagliochini" userId="d1a2812a-b551-43b2-99ea-faf2f8f7f1d2" providerId="ADAL" clId="{597E25F3-E68D-4D21-92E2-16E4EA2810B1}" dt="2024-09-10T13:39:41.771" v="5016" actId="1076"/>
          <ac:spMkLst>
            <pc:docMk/>
            <pc:sldMk cId="501849078" sldId="273"/>
            <ac:spMk id="10" creationId="{9BD4EADB-BFE2-BA7B-B324-04B910CF3B9A}"/>
          </ac:spMkLst>
        </pc:spChg>
        <pc:spChg chg="add mod">
          <ac:chgData name="Leonardo Ignazio Pagliochini" userId="d1a2812a-b551-43b2-99ea-faf2f8f7f1d2" providerId="ADAL" clId="{597E25F3-E68D-4D21-92E2-16E4EA2810B1}" dt="2024-09-10T13:40:16.218" v="5074" actId="1076"/>
          <ac:spMkLst>
            <pc:docMk/>
            <pc:sldMk cId="501849078" sldId="273"/>
            <ac:spMk id="11" creationId="{DAD1310C-EA3E-140A-CEFB-810FED079816}"/>
          </ac:spMkLst>
        </pc:spChg>
        <pc:picChg chg="add mod">
          <ac:chgData name="Leonardo Ignazio Pagliochini" userId="d1a2812a-b551-43b2-99ea-faf2f8f7f1d2" providerId="ADAL" clId="{597E25F3-E68D-4D21-92E2-16E4EA2810B1}" dt="2024-09-10T13:37:37.270" v="4993" actId="1076"/>
          <ac:picMkLst>
            <pc:docMk/>
            <pc:sldMk cId="501849078" sldId="273"/>
            <ac:picMk id="3" creationId="{014070E4-8372-0933-A62C-B48430AAF36F}"/>
          </ac:picMkLst>
        </pc:picChg>
        <pc:picChg chg="add mod">
          <ac:chgData name="Leonardo Ignazio Pagliochini" userId="d1a2812a-b551-43b2-99ea-faf2f8f7f1d2" providerId="ADAL" clId="{597E25F3-E68D-4D21-92E2-16E4EA2810B1}" dt="2024-09-10T13:38:08.964" v="4996" actId="1076"/>
          <ac:picMkLst>
            <pc:docMk/>
            <pc:sldMk cId="501849078" sldId="273"/>
            <ac:picMk id="6" creationId="{32282A96-3689-5D6C-7801-03D441745361}"/>
          </ac:picMkLst>
        </pc:picChg>
        <pc:picChg chg="add mod">
          <ac:chgData name="Leonardo Ignazio Pagliochini" userId="d1a2812a-b551-43b2-99ea-faf2f8f7f1d2" providerId="ADAL" clId="{597E25F3-E68D-4D21-92E2-16E4EA2810B1}" dt="2024-09-10T13:43:08.866" v="5086" actId="688"/>
          <ac:picMkLst>
            <pc:docMk/>
            <pc:sldMk cId="501849078" sldId="273"/>
            <ac:picMk id="13" creationId="{C8DFF966-9AD7-5D6F-0468-39C178F4C2FD}"/>
          </ac:picMkLst>
        </pc:picChg>
      </pc:sldChg>
      <pc:sldChg chg="addSp delSp modSp new mod modAnim">
        <pc:chgData name="Leonardo Ignazio Pagliochini" userId="d1a2812a-b551-43b2-99ea-faf2f8f7f1d2" providerId="ADAL" clId="{597E25F3-E68D-4D21-92E2-16E4EA2810B1}" dt="2024-09-10T14:16:24.364" v="5401"/>
        <pc:sldMkLst>
          <pc:docMk/>
          <pc:sldMk cId="564093102" sldId="274"/>
        </pc:sldMkLst>
        <pc:spChg chg="mod">
          <ac:chgData name="Leonardo Ignazio Pagliochini" userId="d1a2812a-b551-43b2-99ea-faf2f8f7f1d2" providerId="ADAL" clId="{597E25F3-E68D-4D21-92E2-16E4EA2810B1}" dt="2024-09-10T14:04:44.708" v="5225" actId="20577"/>
          <ac:spMkLst>
            <pc:docMk/>
            <pc:sldMk cId="564093102" sldId="274"/>
            <ac:spMk id="2" creationId="{130B36D1-4EF0-3C90-CBA3-8B2022E54141}"/>
          </ac:spMkLst>
        </pc:spChg>
        <pc:spChg chg="mod">
          <ac:chgData name="Leonardo Ignazio Pagliochini" userId="d1a2812a-b551-43b2-99ea-faf2f8f7f1d2" providerId="ADAL" clId="{597E25F3-E68D-4D21-92E2-16E4EA2810B1}" dt="2024-09-10T14:09:06.606" v="5308" actId="20577"/>
          <ac:spMkLst>
            <pc:docMk/>
            <pc:sldMk cId="564093102" sldId="274"/>
            <ac:spMk id="3" creationId="{1EBCE430-70AF-DCAC-4630-120A0CFDF197}"/>
          </ac:spMkLst>
        </pc:spChg>
        <pc:spChg chg="add mod">
          <ac:chgData name="Leonardo Ignazio Pagliochini" userId="d1a2812a-b551-43b2-99ea-faf2f8f7f1d2" providerId="ADAL" clId="{597E25F3-E68D-4D21-92E2-16E4EA2810B1}" dt="2024-09-10T14:10:05.551" v="5321" actId="1076"/>
          <ac:spMkLst>
            <pc:docMk/>
            <pc:sldMk cId="564093102" sldId="274"/>
            <ac:spMk id="8" creationId="{250CDDDF-9590-6557-B202-D51A2EEAE4AA}"/>
          </ac:spMkLst>
        </pc:spChg>
        <pc:spChg chg="add mod">
          <ac:chgData name="Leonardo Ignazio Pagliochini" userId="d1a2812a-b551-43b2-99ea-faf2f8f7f1d2" providerId="ADAL" clId="{597E25F3-E68D-4D21-92E2-16E4EA2810B1}" dt="2024-09-10T14:10:47.114" v="5334" actId="1076"/>
          <ac:spMkLst>
            <pc:docMk/>
            <pc:sldMk cId="564093102" sldId="274"/>
            <ac:spMk id="9" creationId="{61F9577B-6132-4FDD-8A71-4F672887EE29}"/>
          </ac:spMkLst>
        </pc:spChg>
        <pc:spChg chg="add mod">
          <ac:chgData name="Leonardo Ignazio Pagliochini" userId="d1a2812a-b551-43b2-99ea-faf2f8f7f1d2" providerId="ADAL" clId="{597E25F3-E68D-4D21-92E2-16E4EA2810B1}" dt="2024-09-10T14:13:11.482" v="5380" actId="207"/>
          <ac:spMkLst>
            <pc:docMk/>
            <pc:sldMk cId="564093102" sldId="274"/>
            <ac:spMk id="10" creationId="{4D91EA87-58BD-DED0-F50C-1DCAFC00933E}"/>
          </ac:spMkLst>
        </pc:spChg>
        <pc:spChg chg="add mod">
          <ac:chgData name="Leonardo Ignazio Pagliochini" userId="d1a2812a-b551-43b2-99ea-faf2f8f7f1d2" providerId="ADAL" clId="{597E25F3-E68D-4D21-92E2-16E4EA2810B1}" dt="2024-09-10T14:13:11.482" v="5380" actId="207"/>
          <ac:spMkLst>
            <pc:docMk/>
            <pc:sldMk cId="564093102" sldId="274"/>
            <ac:spMk id="11" creationId="{5B4E1193-E65E-4389-5B72-05FCA5E48B65}"/>
          </ac:spMkLst>
        </pc:spChg>
        <pc:spChg chg="add mod">
          <ac:chgData name="Leonardo Ignazio Pagliochini" userId="d1a2812a-b551-43b2-99ea-faf2f8f7f1d2" providerId="ADAL" clId="{597E25F3-E68D-4D21-92E2-16E4EA2810B1}" dt="2024-09-10T14:13:11.482" v="5380" actId="207"/>
          <ac:spMkLst>
            <pc:docMk/>
            <pc:sldMk cId="564093102" sldId="274"/>
            <ac:spMk id="12" creationId="{EBB6F7FF-A3C8-9A4C-CB4E-4C49B95CE4CD}"/>
          </ac:spMkLst>
        </pc:spChg>
        <pc:spChg chg="add mod">
          <ac:chgData name="Leonardo Ignazio Pagliochini" userId="d1a2812a-b551-43b2-99ea-faf2f8f7f1d2" providerId="ADAL" clId="{597E25F3-E68D-4D21-92E2-16E4EA2810B1}" dt="2024-09-10T14:13:11.482" v="5380" actId="207"/>
          <ac:spMkLst>
            <pc:docMk/>
            <pc:sldMk cId="564093102" sldId="274"/>
            <ac:spMk id="13" creationId="{A37A89B4-4896-C086-3A94-CDF566498ABE}"/>
          </ac:spMkLst>
        </pc:spChg>
        <pc:spChg chg="add mod">
          <ac:chgData name="Leonardo Ignazio Pagliochini" userId="d1a2812a-b551-43b2-99ea-faf2f8f7f1d2" providerId="ADAL" clId="{597E25F3-E68D-4D21-92E2-16E4EA2810B1}" dt="2024-09-10T14:14:37.942" v="5389" actId="1076"/>
          <ac:spMkLst>
            <pc:docMk/>
            <pc:sldMk cId="564093102" sldId="274"/>
            <ac:spMk id="14" creationId="{E8CE2C57-BDAE-C1AF-8B79-92EA42128280}"/>
          </ac:spMkLst>
        </pc:spChg>
        <pc:spChg chg="add mod">
          <ac:chgData name="Leonardo Ignazio Pagliochini" userId="d1a2812a-b551-43b2-99ea-faf2f8f7f1d2" providerId="ADAL" clId="{597E25F3-E68D-4D21-92E2-16E4EA2810B1}" dt="2024-09-10T14:15:16.079" v="5396" actId="208"/>
          <ac:spMkLst>
            <pc:docMk/>
            <pc:sldMk cId="564093102" sldId="274"/>
            <ac:spMk id="15" creationId="{8BC64B1C-B533-B694-26D6-BC8FFDD71464}"/>
          </ac:spMkLst>
        </pc:spChg>
        <pc:picChg chg="add del mod">
          <ac:chgData name="Leonardo Ignazio Pagliochini" userId="d1a2812a-b551-43b2-99ea-faf2f8f7f1d2" providerId="ADAL" clId="{597E25F3-E68D-4D21-92E2-16E4EA2810B1}" dt="2024-09-10T14:08:09.689" v="5297" actId="478"/>
          <ac:picMkLst>
            <pc:docMk/>
            <pc:sldMk cId="564093102" sldId="274"/>
            <ac:picMk id="5" creationId="{BB1D3DB2-15F0-24CF-3E7E-39D819DE98A2}"/>
          </ac:picMkLst>
        </pc:picChg>
        <pc:picChg chg="add mod modCrop">
          <ac:chgData name="Leonardo Ignazio Pagliochini" userId="d1a2812a-b551-43b2-99ea-faf2f8f7f1d2" providerId="ADAL" clId="{597E25F3-E68D-4D21-92E2-16E4EA2810B1}" dt="2024-09-10T14:08:50.644" v="5307" actId="1076"/>
          <ac:picMkLst>
            <pc:docMk/>
            <pc:sldMk cId="564093102" sldId="274"/>
            <ac:picMk id="7" creationId="{B120613A-1ADC-F970-1E7D-1909FA3AB59E}"/>
          </ac:picMkLst>
        </pc:picChg>
        <pc:picChg chg="add mod">
          <ac:chgData name="Leonardo Ignazio Pagliochini" userId="d1a2812a-b551-43b2-99ea-faf2f8f7f1d2" providerId="ADAL" clId="{597E25F3-E68D-4D21-92E2-16E4EA2810B1}" dt="2024-09-10T14:16:16.665" v="5400" actId="1076"/>
          <ac:picMkLst>
            <pc:docMk/>
            <pc:sldMk cId="564093102" sldId="274"/>
            <ac:picMk id="17" creationId="{4F1EF973-BE5B-AC9F-90D2-F77719DD2710}"/>
          </ac:picMkLst>
        </pc:picChg>
      </pc:sldChg>
      <pc:sldChg chg="addSp modSp new del mod modAnim">
        <pc:chgData name="Leonardo Ignazio Pagliochini" userId="d1a2812a-b551-43b2-99ea-faf2f8f7f1d2" providerId="ADAL" clId="{597E25F3-E68D-4D21-92E2-16E4EA2810B1}" dt="2024-09-10T13:43:48.964" v="5089" actId="47"/>
        <pc:sldMkLst>
          <pc:docMk/>
          <pc:sldMk cId="1289366775" sldId="274"/>
        </pc:sldMkLst>
        <pc:spChg chg="add mod">
          <ac:chgData name="Leonardo Ignazio Pagliochini" userId="d1a2812a-b551-43b2-99ea-faf2f8f7f1d2" providerId="ADAL" clId="{597E25F3-E68D-4D21-92E2-16E4EA2810B1}" dt="2024-09-10T13:39:29.920" v="5013" actId="14100"/>
          <ac:spMkLst>
            <pc:docMk/>
            <pc:sldMk cId="1289366775" sldId="274"/>
            <ac:spMk id="9" creationId="{06C2637D-8C26-1169-595F-E72B54C4FE76}"/>
          </ac:spMkLst>
        </pc:spChg>
      </pc:sldChg>
      <pc:sldChg chg="addSp delSp modSp new mod setBg setClrOvrMap">
        <pc:chgData name="Leonardo Ignazio Pagliochini" userId="d1a2812a-b551-43b2-99ea-faf2f8f7f1d2" providerId="ADAL" clId="{597E25F3-E68D-4D21-92E2-16E4EA2810B1}" dt="2024-09-10T14:18:32.785" v="5481" actId="26606"/>
        <pc:sldMkLst>
          <pc:docMk/>
          <pc:sldMk cId="1072101729" sldId="275"/>
        </pc:sldMkLst>
        <pc:spChg chg="mod ord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2" creationId="{F4A4200C-B83D-CD1C-0891-170FBEBEE164}"/>
          </ac:spMkLst>
        </pc:spChg>
        <pc:spChg chg="del">
          <ac:chgData name="Leonardo Ignazio Pagliochini" userId="d1a2812a-b551-43b2-99ea-faf2f8f7f1d2" providerId="ADAL" clId="{597E25F3-E68D-4D21-92E2-16E4EA2810B1}" dt="2024-09-10T14:16:47.956" v="5403" actId="478"/>
          <ac:spMkLst>
            <pc:docMk/>
            <pc:sldMk cId="1072101729" sldId="275"/>
            <ac:spMk id="3" creationId="{390A56F5-B02A-A9D6-8DA4-0EF6C9A39A8A}"/>
          </ac:spMkLst>
        </pc:spChg>
        <pc:spChg chg="add del">
          <ac:chgData name="Leonardo Ignazio Pagliochini" userId="d1a2812a-b551-43b2-99ea-faf2f8f7f1d2" providerId="ADAL" clId="{597E25F3-E68D-4D21-92E2-16E4EA2810B1}" dt="2024-09-10T14:18:16.703" v="5476" actId="26606"/>
          <ac:spMkLst>
            <pc:docMk/>
            <pc:sldMk cId="1072101729" sldId="275"/>
            <ac:spMk id="12" creationId="{8D06CE56-3881-4ADA-8CEF-D18B02C242A3}"/>
          </ac:spMkLst>
        </pc:spChg>
        <pc:spChg chg="add del">
          <ac:chgData name="Leonardo Ignazio Pagliochini" userId="d1a2812a-b551-43b2-99ea-faf2f8f7f1d2" providerId="ADAL" clId="{597E25F3-E68D-4D21-92E2-16E4EA2810B1}" dt="2024-09-10T14:18:16.703" v="5476" actId="26606"/>
          <ac:spMkLst>
            <pc:docMk/>
            <pc:sldMk cId="1072101729" sldId="275"/>
            <ac:spMk id="14" creationId="{79F3C543-62EC-4433-9C93-A2CD8764E9B4}"/>
          </ac:spMkLst>
        </pc:spChg>
        <pc:spChg chg="add del">
          <ac:chgData name="Leonardo Ignazio Pagliochini" userId="d1a2812a-b551-43b2-99ea-faf2f8f7f1d2" providerId="ADAL" clId="{597E25F3-E68D-4D21-92E2-16E4EA2810B1}" dt="2024-09-10T14:18:16.703" v="5476" actId="26606"/>
          <ac:spMkLst>
            <pc:docMk/>
            <pc:sldMk cId="1072101729" sldId="275"/>
            <ac:spMk id="16" creationId="{017517EF-BD4D-4055-BDB4-A322C53568AD}"/>
          </ac:spMkLst>
        </pc:spChg>
        <pc:spChg chg="add del">
          <ac:chgData name="Leonardo Ignazio Pagliochini" userId="d1a2812a-b551-43b2-99ea-faf2f8f7f1d2" providerId="ADAL" clId="{597E25F3-E68D-4D21-92E2-16E4EA2810B1}" dt="2024-09-10T14:18:16.703" v="5476" actId="26606"/>
          <ac:spMkLst>
            <pc:docMk/>
            <pc:sldMk cId="1072101729" sldId="275"/>
            <ac:spMk id="18" creationId="{0ADDB668-2CA4-4D2B-9C34-3487CA330BA8}"/>
          </ac:spMkLst>
        </pc:spChg>
        <pc:spChg chg="add del">
          <ac:chgData name="Leonardo Ignazio Pagliochini" userId="d1a2812a-b551-43b2-99ea-faf2f8f7f1d2" providerId="ADAL" clId="{597E25F3-E68D-4D21-92E2-16E4EA2810B1}" dt="2024-09-10T14:18:16.703" v="5476" actId="26606"/>
          <ac:spMkLst>
            <pc:docMk/>
            <pc:sldMk cId="1072101729" sldId="275"/>
            <ac:spMk id="20" creationId="{2568BC19-F052-4108-93E1-6A3D1DEC072F}"/>
          </ac:spMkLst>
        </pc:spChg>
        <pc:spChg chg="add del">
          <ac:chgData name="Leonardo Ignazio Pagliochini" userId="d1a2812a-b551-43b2-99ea-faf2f8f7f1d2" providerId="ADAL" clId="{597E25F3-E68D-4D21-92E2-16E4EA2810B1}" dt="2024-09-10T14:18:16.703" v="5476" actId="26606"/>
          <ac:spMkLst>
            <pc:docMk/>
            <pc:sldMk cId="1072101729" sldId="275"/>
            <ac:spMk id="22" creationId="{D5FD337D-4D6B-4C8B-B6F5-121097E09881}"/>
          </ac:spMkLst>
        </pc:spChg>
        <pc:spChg chg="add del">
          <ac:chgData name="Leonardo Ignazio Pagliochini" userId="d1a2812a-b551-43b2-99ea-faf2f8f7f1d2" providerId="ADAL" clId="{597E25F3-E68D-4D21-92E2-16E4EA2810B1}" dt="2024-09-10T14:18:20.385" v="5478" actId="26606"/>
          <ac:spMkLst>
            <pc:docMk/>
            <pc:sldMk cId="1072101729" sldId="275"/>
            <ac:spMk id="24" creationId="{8D06CE56-3881-4ADA-8CEF-D18B02C242A3}"/>
          </ac:spMkLst>
        </pc:spChg>
        <pc:spChg chg="add del">
          <ac:chgData name="Leonardo Ignazio Pagliochini" userId="d1a2812a-b551-43b2-99ea-faf2f8f7f1d2" providerId="ADAL" clId="{597E25F3-E68D-4D21-92E2-16E4EA2810B1}" dt="2024-09-10T14:18:20.385" v="5478" actId="26606"/>
          <ac:spMkLst>
            <pc:docMk/>
            <pc:sldMk cId="1072101729" sldId="275"/>
            <ac:spMk id="25" creationId="{79F3C543-62EC-4433-9C93-A2CD8764E9B4}"/>
          </ac:spMkLst>
        </pc:spChg>
        <pc:spChg chg="add del">
          <ac:chgData name="Leonardo Ignazio Pagliochini" userId="d1a2812a-b551-43b2-99ea-faf2f8f7f1d2" providerId="ADAL" clId="{597E25F3-E68D-4D21-92E2-16E4EA2810B1}" dt="2024-09-10T14:18:20.385" v="5478" actId="26606"/>
          <ac:spMkLst>
            <pc:docMk/>
            <pc:sldMk cId="1072101729" sldId="275"/>
            <ac:spMk id="26" creationId="{8EE94D8D-BC47-413E-91AB-A2FCCE172B57}"/>
          </ac:spMkLst>
        </pc:spChg>
        <pc:spChg chg="add del">
          <ac:chgData name="Leonardo Ignazio Pagliochini" userId="d1a2812a-b551-43b2-99ea-faf2f8f7f1d2" providerId="ADAL" clId="{597E25F3-E68D-4D21-92E2-16E4EA2810B1}" dt="2024-09-10T14:18:20.385" v="5478" actId="26606"/>
          <ac:spMkLst>
            <pc:docMk/>
            <pc:sldMk cId="1072101729" sldId="275"/>
            <ac:spMk id="27" creationId="{284A8429-F65A-490D-96E4-1158D3E8A026}"/>
          </ac:spMkLst>
        </pc:spChg>
        <pc:spChg chg="add del">
          <ac:chgData name="Leonardo Ignazio Pagliochini" userId="d1a2812a-b551-43b2-99ea-faf2f8f7f1d2" providerId="ADAL" clId="{597E25F3-E68D-4D21-92E2-16E4EA2810B1}" dt="2024-09-10T14:18:20.385" v="5478" actId="26606"/>
          <ac:spMkLst>
            <pc:docMk/>
            <pc:sldMk cId="1072101729" sldId="275"/>
            <ac:spMk id="28" creationId="{0F022291-A82B-4D23-A1E0-5F9BD684669E}"/>
          </ac:spMkLst>
        </pc:spChg>
        <pc:spChg chg="add del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30" creationId="{8D06CE56-3881-4ADA-8CEF-D18B02C242A3}"/>
          </ac:spMkLst>
        </pc:spChg>
        <pc:spChg chg="add del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31" creationId="{79F3C543-62EC-4433-9C93-A2CD8764E9B4}"/>
          </ac:spMkLst>
        </pc:spChg>
        <pc:spChg chg="add del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32" creationId="{33E93247-6229-44AB-A550-739E971E690B}"/>
          </ac:spMkLst>
        </pc:spChg>
        <pc:spChg chg="add del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34" creationId="{5144B498-CCDC-D4DC-B7BB-68A8A7A83CEA}"/>
          </ac:spMkLst>
        </pc:spChg>
        <pc:spChg chg="add del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35" creationId="{2165A4AE-FFE9-B2D5-017C-17337DDB3F3B}"/>
          </ac:spMkLst>
        </pc:spChg>
        <pc:spChg chg="add del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36" creationId="{90E701D1-A34F-CF86-7316-8761C7835E03}"/>
          </ac:spMkLst>
        </pc:spChg>
        <pc:spChg chg="add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41" creationId="{8D06CE56-3881-4ADA-8CEF-D18B02C242A3}"/>
          </ac:spMkLst>
        </pc:spChg>
        <pc:spChg chg="add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43" creationId="{79F3C543-62EC-4433-9C93-A2CD8764E9B4}"/>
          </ac:spMkLst>
        </pc:spChg>
        <pc:spChg chg="add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45" creationId="{FFD48BC7-DC40-47DE-87EE-9F4B6ECB9ABB}"/>
          </ac:spMkLst>
        </pc:spChg>
        <pc:spChg chg="add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47" creationId="{E502BBC7-2C76-46F3-BC24-5985BC13DB88}"/>
          </ac:spMkLst>
        </pc:spChg>
        <pc:spChg chg="add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49" creationId="{9C45F024-2468-4D8A-9E11-BB2B1E0A3B37}"/>
          </ac:spMkLst>
        </pc:spChg>
        <pc:spChg chg="add">
          <ac:chgData name="Leonardo Ignazio Pagliochini" userId="d1a2812a-b551-43b2-99ea-faf2f8f7f1d2" providerId="ADAL" clId="{597E25F3-E68D-4D21-92E2-16E4EA2810B1}" dt="2024-09-10T14:18:32.785" v="5481" actId="26606"/>
          <ac:spMkLst>
            <pc:docMk/>
            <pc:sldMk cId="1072101729" sldId="275"/>
            <ac:spMk id="51" creationId="{3629484E-3792-4B3D-89AD-7C8A1ED0E0D4}"/>
          </ac:spMkLst>
        </pc:spChg>
        <pc:picChg chg="add del mod">
          <ac:chgData name="Leonardo Ignazio Pagliochini" userId="d1a2812a-b551-43b2-99ea-faf2f8f7f1d2" providerId="ADAL" clId="{597E25F3-E68D-4D21-92E2-16E4EA2810B1}" dt="2024-09-10T14:17:53.785" v="5470" actId="478"/>
          <ac:picMkLst>
            <pc:docMk/>
            <pc:sldMk cId="1072101729" sldId="275"/>
            <ac:picMk id="5" creationId="{30CDA82E-0E32-5756-CF05-FD6E92056CA2}"/>
          </ac:picMkLst>
        </pc:picChg>
        <pc:picChg chg="add del mod">
          <ac:chgData name="Leonardo Ignazio Pagliochini" userId="d1a2812a-b551-43b2-99ea-faf2f8f7f1d2" providerId="ADAL" clId="{597E25F3-E68D-4D21-92E2-16E4EA2810B1}" dt="2024-09-10T14:18:30.643" v="5480" actId="478"/>
          <ac:picMkLst>
            <pc:docMk/>
            <pc:sldMk cId="1072101729" sldId="275"/>
            <ac:picMk id="7" creationId="{60A7EEE1-FA52-633C-BFD6-253759E768FE}"/>
          </ac:picMkLst>
        </pc:picChg>
        <pc:cxnChg chg="add del">
          <ac:chgData name="Leonardo Ignazio Pagliochini" userId="d1a2812a-b551-43b2-99ea-faf2f8f7f1d2" providerId="ADAL" clId="{597E25F3-E68D-4D21-92E2-16E4EA2810B1}" dt="2024-09-10T14:18:32.785" v="5481" actId="26606"/>
          <ac:cxnSpMkLst>
            <pc:docMk/>
            <pc:sldMk cId="1072101729" sldId="275"/>
            <ac:cxnSpMk id="33" creationId="{EE2E603F-4A95-4FE8-BB06-211DFD75DBEF}"/>
          </ac:cxnSpMkLst>
        </pc:cxnChg>
      </pc:sldChg>
      <pc:sldChg chg="new del">
        <pc:chgData name="Leonardo Ignazio Pagliochini" userId="d1a2812a-b551-43b2-99ea-faf2f8f7f1d2" providerId="ADAL" clId="{597E25F3-E68D-4D21-92E2-16E4EA2810B1}" dt="2024-09-10T15:02:13.034" v="5483" actId="47"/>
        <pc:sldMkLst>
          <pc:docMk/>
          <pc:sldMk cId="1894912949" sldId="276"/>
        </pc:sldMkLst>
      </pc:sldChg>
    </pc:docChg>
  </pc:docChgLst>
  <pc:docChgLst>
    <pc:chgData name="Francesco Rosnati" userId="f3e4c90e-0fe1-4e86-9252-d0a35c517251" providerId="ADAL" clId="{174B9D6C-CC91-47C8-B3B8-D727E688673C}"/>
    <pc:docChg chg="undo redo custSel mod addSld modSld sldOrd">
      <pc:chgData name="Francesco Rosnati" userId="f3e4c90e-0fe1-4e86-9252-d0a35c517251" providerId="ADAL" clId="{174B9D6C-CC91-47C8-B3B8-D727E688673C}" dt="2024-09-10T16:31:31.604" v="1750" actId="167"/>
      <pc:docMkLst>
        <pc:docMk/>
      </pc:docMkLst>
      <pc:sldChg chg="addSp delSp modSp mod delDesignElem">
        <pc:chgData name="Francesco Rosnati" userId="f3e4c90e-0fe1-4e86-9252-d0a35c517251" providerId="ADAL" clId="{174B9D6C-CC91-47C8-B3B8-D727E688673C}" dt="2024-09-10T14:36:45.757" v="836" actId="21"/>
        <pc:sldMkLst>
          <pc:docMk/>
          <pc:sldMk cId="1394591062" sldId="256"/>
        </pc:sldMkLst>
        <pc:spChg chg="add mod">
          <ac:chgData name="Francesco Rosnati" userId="f3e4c90e-0fe1-4e86-9252-d0a35c517251" providerId="ADAL" clId="{174B9D6C-CC91-47C8-B3B8-D727E688673C}" dt="2024-09-10T14:36:43.157" v="832" actId="1076"/>
          <ac:spMkLst>
            <pc:docMk/>
            <pc:sldMk cId="1394591062" sldId="256"/>
            <ac:spMk id="4" creationId="{1B2138D9-D75C-F98C-2B82-AFA8326A7989}"/>
          </ac:spMkLst>
        </pc:spChg>
        <pc:spChg chg="add del mod">
          <ac:chgData name="Francesco Rosnati" userId="f3e4c90e-0fe1-4e86-9252-d0a35c517251" providerId="ADAL" clId="{174B9D6C-CC91-47C8-B3B8-D727E688673C}" dt="2024-09-10T14:36:45.757" v="836" actId="21"/>
          <ac:spMkLst>
            <pc:docMk/>
            <pc:sldMk cId="1394591062" sldId="256"/>
            <ac:spMk id="20" creationId="{1B2138D9-D75C-F98C-2B82-AFA8326A7989}"/>
          </ac:spMkLst>
        </pc:spChg>
        <pc:spChg chg="add del">
          <ac:chgData name="Francesco Rosnati" userId="f3e4c90e-0fe1-4e86-9252-d0a35c517251" providerId="ADAL" clId="{174B9D6C-CC91-47C8-B3B8-D727E688673C}" dt="2024-09-10T14:23:34.288" v="763"/>
          <ac:spMkLst>
            <pc:docMk/>
            <pc:sldMk cId="1394591062" sldId="256"/>
            <ac:spMk id="150" creationId="{8EE94D8D-BC47-413E-91AB-A2FCCE172B57}"/>
          </ac:spMkLst>
        </pc:spChg>
        <pc:spChg chg="add del">
          <ac:chgData name="Francesco Rosnati" userId="f3e4c90e-0fe1-4e86-9252-d0a35c517251" providerId="ADAL" clId="{174B9D6C-CC91-47C8-B3B8-D727E688673C}" dt="2024-09-10T14:23:34.288" v="763"/>
          <ac:spMkLst>
            <pc:docMk/>
            <pc:sldMk cId="1394591062" sldId="256"/>
            <ac:spMk id="151" creationId="{284A8429-F65A-490D-96E4-1158D3E8A026}"/>
          </ac:spMkLst>
        </pc:spChg>
        <pc:spChg chg="add del">
          <ac:chgData name="Francesco Rosnati" userId="f3e4c90e-0fe1-4e86-9252-d0a35c517251" providerId="ADAL" clId="{174B9D6C-CC91-47C8-B3B8-D727E688673C}" dt="2024-09-10T14:23:34.288" v="763"/>
          <ac:spMkLst>
            <pc:docMk/>
            <pc:sldMk cId="1394591062" sldId="256"/>
            <ac:spMk id="152" creationId="{0F022291-A82B-4D23-A1E0-5F9BD684669E}"/>
          </ac:spMkLst>
        </pc:spChg>
      </pc:sldChg>
      <pc:sldChg chg="addSp delSp modSp mod delDesignElem">
        <pc:chgData name="Francesco Rosnati" userId="f3e4c90e-0fe1-4e86-9252-d0a35c517251" providerId="ADAL" clId="{174B9D6C-CC91-47C8-B3B8-D727E688673C}" dt="2024-09-10T16:31:17.936" v="1748" actId="167"/>
        <pc:sldMkLst>
          <pc:docMk/>
          <pc:sldMk cId="3597220705" sldId="257"/>
        </pc:sldMkLst>
        <pc:spChg chg="add mod ord">
          <ac:chgData name="Francesco Rosnati" userId="f3e4c90e-0fe1-4e86-9252-d0a35c517251" providerId="ADAL" clId="{174B9D6C-CC91-47C8-B3B8-D727E688673C}" dt="2024-09-10T16:31:17.936" v="1748" actId="167"/>
          <ac:spMkLst>
            <pc:docMk/>
            <pc:sldMk cId="3597220705" sldId="257"/>
            <ac:spMk id="3" creationId="{7EAB6295-BA62-3A36-655C-F74289B583F3}"/>
          </ac:spMkLst>
        </pc:spChg>
        <pc:spChg chg="add del">
          <ac:chgData name="Francesco Rosnati" userId="f3e4c90e-0fe1-4e86-9252-d0a35c517251" providerId="ADAL" clId="{174B9D6C-CC91-47C8-B3B8-D727E688673C}" dt="2024-09-10T14:23:34.288" v="763"/>
          <ac:spMkLst>
            <pc:docMk/>
            <pc:sldMk cId="3597220705" sldId="257"/>
            <ac:spMk id="41" creationId="{7517A47C-B2E5-4B79-8061-D74B1311AF6E}"/>
          </ac:spMkLst>
        </pc:spChg>
        <pc:spChg chg="add del">
          <ac:chgData name="Francesco Rosnati" userId="f3e4c90e-0fe1-4e86-9252-d0a35c517251" providerId="ADAL" clId="{174B9D6C-CC91-47C8-B3B8-D727E688673C}" dt="2024-09-10T14:23:34.288" v="763"/>
          <ac:spMkLst>
            <pc:docMk/>
            <pc:sldMk cId="3597220705" sldId="257"/>
            <ac:spMk id="42" creationId="{C505E780-2083-4CB5-A42A-5E0E2908ECC3}"/>
          </ac:spMkLst>
        </pc:spChg>
        <pc:spChg chg="add del">
          <ac:chgData name="Francesco Rosnati" userId="f3e4c90e-0fe1-4e86-9252-d0a35c517251" providerId="ADAL" clId="{174B9D6C-CC91-47C8-B3B8-D727E688673C}" dt="2024-09-10T14:23:34.288" v="763"/>
          <ac:spMkLst>
            <pc:docMk/>
            <pc:sldMk cId="3597220705" sldId="257"/>
            <ac:spMk id="43" creationId="{D2C0AE1C-0118-41AE-8A10-7CDCBF10E96F}"/>
          </ac:spMkLst>
        </pc:spChg>
        <pc:spChg chg="add del">
          <ac:chgData name="Francesco Rosnati" userId="f3e4c90e-0fe1-4e86-9252-d0a35c517251" providerId="ADAL" clId="{174B9D6C-CC91-47C8-B3B8-D727E688673C}" dt="2024-09-10T14:23:34.288" v="763"/>
          <ac:spMkLst>
            <pc:docMk/>
            <pc:sldMk cId="3597220705" sldId="257"/>
            <ac:spMk id="44" creationId="{463EEC44-1BA3-44ED-81FC-A644B04B2A44}"/>
          </ac:spMkLst>
        </pc:spChg>
      </pc:sldChg>
      <pc:sldChg chg="addSp delSp modSp new mod">
        <pc:chgData name="Francesco Rosnati" userId="f3e4c90e-0fe1-4e86-9252-d0a35c517251" providerId="ADAL" clId="{174B9D6C-CC91-47C8-B3B8-D727E688673C}" dt="2024-09-10T09:12:30.086" v="3" actId="962"/>
        <pc:sldMkLst>
          <pc:docMk/>
          <pc:sldMk cId="2782809678" sldId="258"/>
        </pc:sldMkLst>
        <pc:spChg chg="del">
          <ac:chgData name="Francesco Rosnati" userId="f3e4c90e-0fe1-4e86-9252-d0a35c517251" providerId="ADAL" clId="{174B9D6C-CC91-47C8-B3B8-D727E688673C}" dt="2024-09-10T09:12:28.480" v="1" actId="931"/>
          <ac:spMkLst>
            <pc:docMk/>
            <pc:sldMk cId="2782809678" sldId="258"/>
            <ac:spMk id="3" creationId="{348A5D74-4733-7D96-5564-9E89A3238766}"/>
          </ac:spMkLst>
        </pc:spChg>
        <pc:picChg chg="add mod">
          <ac:chgData name="Francesco Rosnati" userId="f3e4c90e-0fe1-4e86-9252-d0a35c517251" providerId="ADAL" clId="{174B9D6C-CC91-47C8-B3B8-D727E688673C}" dt="2024-09-10T09:12:30.086" v="3" actId="962"/>
          <ac:picMkLst>
            <pc:docMk/>
            <pc:sldMk cId="2782809678" sldId="258"/>
            <ac:picMk id="5" creationId="{DD75D791-EEBC-7949-A970-217CFB9CEF9A}"/>
          </ac:picMkLst>
        </pc:picChg>
      </pc:sldChg>
      <pc:sldChg chg="addSp delSp modSp mod delDesignElem">
        <pc:chgData name="Francesco Rosnati" userId="f3e4c90e-0fe1-4e86-9252-d0a35c517251" providerId="ADAL" clId="{174B9D6C-CC91-47C8-B3B8-D727E688673C}" dt="2024-09-10T16:31:31.604" v="1750" actId="167"/>
        <pc:sldMkLst>
          <pc:docMk/>
          <pc:sldMk cId="451417617" sldId="259"/>
        </pc:sldMkLst>
        <pc:spChg chg="add mod ord">
          <ac:chgData name="Francesco Rosnati" userId="f3e4c90e-0fe1-4e86-9252-d0a35c517251" providerId="ADAL" clId="{174B9D6C-CC91-47C8-B3B8-D727E688673C}" dt="2024-09-10T16:31:31.604" v="1750" actId="167"/>
          <ac:spMkLst>
            <pc:docMk/>
            <pc:sldMk cId="451417617" sldId="259"/>
            <ac:spMk id="2" creationId="{F9E2B79D-D402-C3E2-849E-378C3731C691}"/>
          </ac:spMkLst>
        </pc:spChg>
        <pc:spChg chg="add del">
          <ac:chgData name="Francesco Rosnati" userId="f3e4c90e-0fe1-4e86-9252-d0a35c517251" providerId="ADAL" clId="{174B9D6C-CC91-47C8-B3B8-D727E688673C}" dt="2024-09-10T14:23:34.288" v="763"/>
          <ac:spMkLst>
            <pc:docMk/>
            <pc:sldMk cId="451417617" sldId="259"/>
            <ac:spMk id="60" creationId="{AA474011-A49D-4C7A-BF41-0ACD0A2693B3}"/>
          </ac:spMkLst>
        </pc:spChg>
        <pc:spChg chg="add del">
          <ac:chgData name="Francesco Rosnati" userId="f3e4c90e-0fe1-4e86-9252-d0a35c517251" providerId="ADAL" clId="{174B9D6C-CC91-47C8-B3B8-D727E688673C}" dt="2024-09-10T14:23:34.288" v="763"/>
          <ac:spMkLst>
            <pc:docMk/>
            <pc:sldMk cId="451417617" sldId="259"/>
            <ac:spMk id="61" creationId="{6D72081E-AD41-4FBB-B02B-698A68DBCA5E}"/>
          </ac:spMkLst>
        </pc:spChg>
        <pc:spChg chg="add del">
          <ac:chgData name="Francesco Rosnati" userId="f3e4c90e-0fe1-4e86-9252-d0a35c517251" providerId="ADAL" clId="{174B9D6C-CC91-47C8-B3B8-D727E688673C}" dt="2024-09-10T14:23:34.288" v="763"/>
          <ac:spMkLst>
            <pc:docMk/>
            <pc:sldMk cId="451417617" sldId="259"/>
            <ac:spMk id="62" creationId="{716248AD-805F-41BF-9B57-FC53E5B32F98}"/>
          </ac:spMkLst>
        </pc:spChg>
        <pc:spChg chg="add del">
          <ac:chgData name="Francesco Rosnati" userId="f3e4c90e-0fe1-4e86-9252-d0a35c517251" providerId="ADAL" clId="{174B9D6C-CC91-47C8-B3B8-D727E688673C}" dt="2024-09-10T14:23:34.288" v="763"/>
          <ac:spMkLst>
            <pc:docMk/>
            <pc:sldMk cId="451417617" sldId="259"/>
            <ac:spMk id="63" creationId="{1F82758F-B2B3-4F0A-BB90-4BFFEDD166D6}"/>
          </ac:spMkLst>
        </pc:spChg>
      </pc:sldChg>
      <pc:sldChg chg="modSp">
        <pc:chgData name="Francesco Rosnati" userId="f3e4c90e-0fe1-4e86-9252-d0a35c517251" providerId="ADAL" clId="{174B9D6C-CC91-47C8-B3B8-D727E688673C}" dt="2024-09-10T14:23:34.288" v="763"/>
        <pc:sldMkLst>
          <pc:docMk/>
          <pc:sldMk cId="2318794861" sldId="260"/>
        </pc:sldMkLst>
        <pc:spChg chg="mod">
          <ac:chgData name="Francesco Rosnati" userId="f3e4c90e-0fe1-4e86-9252-d0a35c517251" providerId="ADAL" clId="{174B9D6C-CC91-47C8-B3B8-D727E688673C}" dt="2024-09-10T14:23:34.288" v="763"/>
          <ac:spMkLst>
            <pc:docMk/>
            <pc:sldMk cId="2318794861" sldId="260"/>
            <ac:spMk id="2" creationId="{AFFC04D8-BE72-5EBB-46A1-14A357D2707D}"/>
          </ac:spMkLst>
        </pc:spChg>
      </pc:sldChg>
      <pc:sldChg chg="addSp delSp modSp new mod">
        <pc:chgData name="Francesco Rosnati" userId="f3e4c90e-0fe1-4e86-9252-d0a35c517251" providerId="ADAL" clId="{174B9D6C-CC91-47C8-B3B8-D727E688673C}" dt="2024-09-10T10:02:14.736" v="133" actId="962"/>
        <pc:sldMkLst>
          <pc:docMk/>
          <pc:sldMk cId="511407491" sldId="261"/>
        </pc:sldMkLst>
        <pc:spChg chg="del">
          <ac:chgData name="Francesco Rosnati" userId="f3e4c90e-0fe1-4e86-9252-d0a35c517251" providerId="ADAL" clId="{174B9D6C-CC91-47C8-B3B8-D727E688673C}" dt="2024-09-10T09:56:37.470" v="8" actId="931"/>
          <ac:spMkLst>
            <pc:docMk/>
            <pc:sldMk cId="511407491" sldId="261"/>
            <ac:spMk id="3" creationId="{2D4952A4-B920-B3BE-325B-E39D1F7839E5}"/>
          </ac:spMkLst>
        </pc:spChg>
        <pc:picChg chg="add mod">
          <ac:chgData name="Francesco Rosnati" userId="f3e4c90e-0fe1-4e86-9252-d0a35c517251" providerId="ADAL" clId="{174B9D6C-CC91-47C8-B3B8-D727E688673C}" dt="2024-09-10T09:56:38.587" v="10" actId="962"/>
          <ac:picMkLst>
            <pc:docMk/>
            <pc:sldMk cId="511407491" sldId="261"/>
            <ac:picMk id="5" creationId="{FC8FF632-63FE-7BCD-3DF2-13666712A82A}"/>
          </ac:picMkLst>
        </pc:picChg>
        <pc:picChg chg="add mod">
          <ac:chgData name="Francesco Rosnati" userId="f3e4c90e-0fe1-4e86-9252-d0a35c517251" providerId="ADAL" clId="{174B9D6C-CC91-47C8-B3B8-D727E688673C}" dt="2024-09-10T10:02:14.736" v="133" actId="962"/>
          <ac:picMkLst>
            <pc:docMk/>
            <pc:sldMk cId="511407491" sldId="261"/>
            <ac:picMk id="7" creationId="{B4BE6589-3CE4-817D-4F7D-843A31F9591C}"/>
          </ac:picMkLst>
        </pc:picChg>
      </pc:sldChg>
      <pc:sldChg chg="addSp delSp modSp new mod">
        <pc:chgData name="Francesco Rosnati" userId="f3e4c90e-0fe1-4e86-9252-d0a35c517251" providerId="ADAL" clId="{174B9D6C-CC91-47C8-B3B8-D727E688673C}" dt="2024-09-10T10:59:53.345" v="580" actId="20577"/>
        <pc:sldMkLst>
          <pc:docMk/>
          <pc:sldMk cId="1442962879" sldId="262"/>
        </pc:sldMkLst>
        <pc:spChg chg="del mod">
          <ac:chgData name="Francesco Rosnati" userId="f3e4c90e-0fe1-4e86-9252-d0a35c517251" providerId="ADAL" clId="{174B9D6C-CC91-47C8-B3B8-D727E688673C}" dt="2024-09-10T09:59:18.088" v="56" actId="478"/>
          <ac:spMkLst>
            <pc:docMk/>
            <pc:sldMk cId="1442962879" sldId="262"/>
            <ac:spMk id="3" creationId="{A2F56CEF-3B1D-112F-C50C-7FE4D98648E6}"/>
          </ac:spMkLst>
        </pc:spChg>
        <pc:graphicFrameChg chg="add del modGraphic">
          <ac:chgData name="Francesco Rosnati" userId="f3e4c90e-0fe1-4e86-9252-d0a35c517251" providerId="ADAL" clId="{174B9D6C-CC91-47C8-B3B8-D727E688673C}" dt="2024-09-10T09:59:45.970" v="60" actId="21"/>
          <ac:graphicFrameMkLst>
            <pc:docMk/>
            <pc:sldMk cId="1442962879" sldId="262"/>
            <ac:graphicFrameMk id="4" creationId="{39742E6E-138F-AA4C-56B5-9637451FB161}"/>
          </ac:graphicFrameMkLst>
        </pc:graphicFrameChg>
        <pc:graphicFrameChg chg="add del mod modGraphic">
          <ac:chgData name="Francesco Rosnati" userId="f3e4c90e-0fe1-4e86-9252-d0a35c517251" providerId="ADAL" clId="{174B9D6C-CC91-47C8-B3B8-D727E688673C}" dt="2024-09-10T10:09:35.682" v="291" actId="14734"/>
          <ac:graphicFrameMkLst>
            <pc:docMk/>
            <pc:sldMk cId="1442962879" sldId="262"/>
            <ac:graphicFrameMk id="5" creationId="{39742E6E-138F-AA4C-56B5-9637451FB161}"/>
          </ac:graphicFrameMkLst>
        </pc:graphicFrameChg>
        <pc:graphicFrameChg chg="add mod modGraphic">
          <ac:chgData name="Francesco Rosnati" userId="f3e4c90e-0fe1-4e86-9252-d0a35c517251" providerId="ADAL" clId="{174B9D6C-CC91-47C8-B3B8-D727E688673C}" dt="2024-09-10T10:09:32.190" v="289" actId="1076"/>
          <ac:graphicFrameMkLst>
            <pc:docMk/>
            <pc:sldMk cId="1442962879" sldId="262"/>
            <ac:graphicFrameMk id="6" creationId="{39742E6E-138F-AA4C-56B5-9637451FB161}"/>
          </ac:graphicFrameMkLst>
        </pc:graphicFrameChg>
        <pc:graphicFrameChg chg="add mod modGraphic">
          <ac:chgData name="Francesco Rosnati" userId="f3e4c90e-0fe1-4e86-9252-d0a35c517251" providerId="ADAL" clId="{174B9D6C-CC91-47C8-B3B8-D727E688673C}" dt="2024-09-10T10:36:48.379" v="567" actId="20577"/>
          <ac:graphicFrameMkLst>
            <pc:docMk/>
            <pc:sldMk cId="1442962879" sldId="262"/>
            <ac:graphicFrameMk id="7" creationId="{15149A5C-ABAD-7FA3-C11E-D57BF0FE3BAB}"/>
          </ac:graphicFrameMkLst>
        </pc:graphicFrameChg>
        <pc:graphicFrameChg chg="add mod">
          <ac:chgData name="Francesco Rosnati" userId="f3e4c90e-0fe1-4e86-9252-d0a35c517251" providerId="ADAL" clId="{174B9D6C-CC91-47C8-B3B8-D727E688673C}" dt="2024-09-10T10:35:54.997" v="519"/>
          <ac:graphicFrameMkLst>
            <pc:docMk/>
            <pc:sldMk cId="1442962879" sldId="262"/>
            <ac:graphicFrameMk id="8" creationId="{3CAF56C9-139F-AB4E-BC21-72FF642C76F9}"/>
          </ac:graphicFrameMkLst>
        </pc:graphicFrameChg>
        <pc:graphicFrameChg chg="add mod modGraphic">
          <ac:chgData name="Francesco Rosnati" userId="f3e4c90e-0fe1-4e86-9252-d0a35c517251" providerId="ADAL" clId="{174B9D6C-CC91-47C8-B3B8-D727E688673C}" dt="2024-09-10T10:36:44.935" v="565" actId="20577"/>
          <ac:graphicFrameMkLst>
            <pc:docMk/>
            <pc:sldMk cId="1442962879" sldId="262"/>
            <ac:graphicFrameMk id="9" creationId="{9BA48653-F7DC-AA8B-446A-300D06A6E628}"/>
          </ac:graphicFrameMkLst>
        </pc:graphicFrameChg>
        <pc:graphicFrameChg chg="add mod modGraphic">
          <ac:chgData name="Francesco Rosnati" userId="f3e4c90e-0fe1-4e86-9252-d0a35c517251" providerId="ADAL" clId="{174B9D6C-CC91-47C8-B3B8-D727E688673C}" dt="2024-09-10T10:59:53.345" v="580" actId="20577"/>
          <ac:graphicFrameMkLst>
            <pc:docMk/>
            <pc:sldMk cId="1442962879" sldId="262"/>
            <ac:graphicFrameMk id="10" creationId="{58955CEE-09F3-87DD-6AEF-856167E61BAA}"/>
          </ac:graphicFrameMkLst>
        </pc:graphicFrameChg>
      </pc:sldChg>
      <pc:sldChg chg="addSp delSp modSp new mod ord">
        <pc:chgData name="Francesco Rosnati" userId="f3e4c90e-0fe1-4e86-9252-d0a35c517251" providerId="ADAL" clId="{174B9D6C-CC91-47C8-B3B8-D727E688673C}" dt="2024-09-10T14:23:34.288" v="763"/>
        <pc:sldMkLst>
          <pc:docMk/>
          <pc:sldMk cId="2739946249" sldId="263"/>
        </pc:sldMkLst>
        <pc:spChg chg="mod">
          <ac:chgData name="Francesco Rosnati" userId="f3e4c90e-0fe1-4e86-9252-d0a35c517251" providerId="ADAL" clId="{174B9D6C-CC91-47C8-B3B8-D727E688673C}" dt="2024-09-10T14:23:34.288" v="763"/>
          <ac:spMkLst>
            <pc:docMk/>
            <pc:sldMk cId="2739946249" sldId="263"/>
            <ac:spMk id="2" creationId="{9B9D4A4A-D64D-86F2-9F64-CAD1443161BD}"/>
          </ac:spMkLst>
        </pc:spChg>
        <pc:spChg chg="del">
          <ac:chgData name="Francesco Rosnati" userId="f3e4c90e-0fe1-4e86-9252-d0a35c517251" providerId="ADAL" clId="{174B9D6C-CC91-47C8-B3B8-D727E688673C}" dt="2024-09-10T10:14:42.320" v="294" actId="478"/>
          <ac:spMkLst>
            <pc:docMk/>
            <pc:sldMk cId="2739946249" sldId="263"/>
            <ac:spMk id="3" creationId="{095BDD10-489E-FEBF-892A-292C3BB7E501}"/>
          </ac:spMkLst>
        </pc:spChg>
        <pc:graphicFrameChg chg="add del mod modGraphic">
          <ac:chgData name="Francesco Rosnati" userId="f3e4c90e-0fe1-4e86-9252-d0a35c517251" providerId="ADAL" clId="{174B9D6C-CC91-47C8-B3B8-D727E688673C}" dt="2024-09-10T10:26:30.605" v="444" actId="1076"/>
          <ac:graphicFrameMkLst>
            <pc:docMk/>
            <pc:sldMk cId="2739946249" sldId="263"/>
            <ac:graphicFrameMk id="4" creationId="{2226B1E1-0587-27D1-70CB-18483F58E1E2}"/>
          </ac:graphicFrameMkLst>
        </pc:graphicFrameChg>
        <pc:graphicFrameChg chg="add mod modGraphic">
          <ac:chgData name="Francesco Rosnati" userId="f3e4c90e-0fe1-4e86-9252-d0a35c517251" providerId="ADAL" clId="{174B9D6C-CC91-47C8-B3B8-D727E688673C}" dt="2024-09-10T10:21:12.299" v="378" actId="1076"/>
          <ac:graphicFrameMkLst>
            <pc:docMk/>
            <pc:sldMk cId="2739946249" sldId="263"/>
            <ac:graphicFrameMk id="5" creationId="{F68AD44A-AE31-4733-831D-B0CBB187B676}"/>
          </ac:graphicFrameMkLst>
        </pc:graphicFrameChg>
        <pc:graphicFrameChg chg="add mod modGraphic">
          <ac:chgData name="Francesco Rosnati" userId="f3e4c90e-0fe1-4e86-9252-d0a35c517251" providerId="ADAL" clId="{174B9D6C-CC91-47C8-B3B8-D727E688673C}" dt="2024-09-10T10:26:13.218" v="430" actId="20577"/>
          <ac:graphicFrameMkLst>
            <pc:docMk/>
            <pc:sldMk cId="2739946249" sldId="263"/>
            <ac:graphicFrameMk id="6" creationId="{6755498F-5BA4-00E0-0251-3B31575BABCA}"/>
          </ac:graphicFrameMkLst>
        </pc:graphicFrameChg>
        <pc:graphicFrameChg chg="add mod modGraphic">
          <ac:chgData name="Francesco Rosnati" userId="f3e4c90e-0fe1-4e86-9252-d0a35c517251" providerId="ADAL" clId="{174B9D6C-CC91-47C8-B3B8-D727E688673C}" dt="2024-09-10T10:26:13.408" v="432" actId="20577"/>
          <ac:graphicFrameMkLst>
            <pc:docMk/>
            <pc:sldMk cId="2739946249" sldId="263"/>
            <ac:graphicFrameMk id="7" creationId="{21CC4DA2-B4F4-D8D0-20D9-073F6F10A724}"/>
          </ac:graphicFrameMkLst>
        </pc:graphicFrameChg>
        <pc:graphicFrameChg chg="add mod modGraphic">
          <ac:chgData name="Francesco Rosnati" userId="f3e4c90e-0fe1-4e86-9252-d0a35c517251" providerId="ADAL" clId="{174B9D6C-CC91-47C8-B3B8-D727E688673C}" dt="2024-09-10T10:26:20.924" v="442" actId="20577"/>
          <ac:graphicFrameMkLst>
            <pc:docMk/>
            <pc:sldMk cId="2739946249" sldId="263"/>
            <ac:graphicFrameMk id="8" creationId="{CA865569-E053-1E9A-C6C2-C6D54159988B}"/>
          </ac:graphicFrameMkLst>
        </pc:graphicFrameChg>
        <pc:graphicFrameChg chg="modGraphic">
          <ac:chgData name="Francesco Rosnati" userId="f3e4c90e-0fe1-4e86-9252-d0a35c517251" providerId="ADAL" clId="{174B9D6C-CC91-47C8-B3B8-D727E688673C}" dt="2024-09-10T11:24:01.613" v="581" actId="14734"/>
          <ac:graphicFrameMkLst>
            <pc:docMk/>
            <pc:sldMk cId="2739946249" sldId="263"/>
            <ac:graphicFrameMk id="16" creationId="{624DFADA-CC01-C9DE-5739-C9DEFA85E2CC}"/>
          </ac:graphicFrameMkLst>
        </pc:graphicFrameChg>
        <pc:graphicFrameChg chg="mod modGraphic">
          <ac:chgData name="Francesco Rosnati" userId="f3e4c90e-0fe1-4e86-9252-d0a35c517251" providerId="ADAL" clId="{174B9D6C-CC91-47C8-B3B8-D727E688673C}" dt="2024-09-10T11:24:12.187" v="583" actId="14100"/>
          <ac:graphicFrameMkLst>
            <pc:docMk/>
            <pc:sldMk cId="2739946249" sldId="263"/>
            <ac:graphicFrameMk id="17" creationId="{06CF8067-43D8-25ED-764C-8D248463B485}"/>
          </ac:graphicFrameMkLst>
        </pc:graphicFrameChg>
        <pc:graphicFrameChg chg="modGraphic">
          <ac:chgData name="Francesco Rosnati" userId="f3e4c90e-0fe1-4e86-9252-d0a35c517251" providerId="ADAL" clId="{174B9D6C-CC91-47C8-B3B8-D727E688673C}" dt="2024-09-10T11:24:17.710" v="584" actId="14100"/>
          <ac:graphicFrameMkLst>
            <pc:docMk/>
            <pc:sldMk cId="2739946249" sldId="263"/>
            <ac:graphicFrameMk id="18" creationId="{508BBDB0-76CA-4EF7-EA57-DAF442DEBE86}"/>
          </ac:graphicFrameMkLst>
        </pc:graphicFrameChg>
        <pc:graphicFrameChg chg="mod modGraphic">
          <ac:chgData name="Francesco Rosnati" userId="f3e4c90e-0fe1-4e86-9252-d0a35c517251" providerId="ADAL" clId="{174B9D6C-CC91-47C8-B3B8-D727E688673C}" dt="2024-09-10T11:24:20.414" v="585" actId="14100"/>
          <ac:graphicFrameMkLst>
            <pc:docMk/>
            <pc:sldMk cId="2739946249" sldId="263"/>
            <ac:graphicFrameMk id="19" creationId="{69EBC170-3F15-75C8-24EA-F48968B27ADF}"/>
          </ac:graphicFrameMkLst>
        </pc:graphicFrameChg>
        <pc:cxnChg chg="add mod">
          <ac:chgData name="Francesco Rosnati" userId="f3e4c90e-0fe1-4e86-9252-d0a35c517251" providerId="ADAL" clId="{174B9D6C-CC91-47C8-B3B8-D727E688673C}" dt="2024-09-10T10:27:00.636" v="446" actId="14100"/>
          <ac:cxnSpMkLst>
            <pc:docMk/>
            <pc:sldMk cId="2739946249" sldId="263"/>
            <ac:cxnSpMk id="10" creationId="{BEA65EF8-F913-75A7-1DA3-073A6B938051}"/>
          </ac:cxnSpMkLst>
        </pc:cxnChg>
        <pc:cxnChg chg="add">
          <ac:chgData name="Francesco Rosnati" userId="f3e4c90e-0fe1-4e86-9252-d0a35c517251" providerId="ADAL" clId="{174B9D6C-CC91-47C8-B3B8-D727E688673C}" dt="2024-09-10T10:27:13.336" v="447" actId="11529"/>
          <ac:cxnSpMkLst>
            <pc:docMk/>
            <pc:sldMk cId="2739946249" sldId="263"/>
            <ac:cxnSpMk id="13" creationId="{E4586E6E-8ECD-C667-C2D3-BD1A87AEF3C3}"/>
          </ac:cxnSpMkLst>
        </pc:cxnChg>
        <pc:cxnChg chg="add mod">
          <ac:chgData name="Francesco Rosnati" userId="f3e4c90e-0fe1-4e86-9252-d0a35c517251" providerId="ADAL" clId="{174B9D6C-CC91-47C8-B3B8-D727E688673C}" dt="2024-09-10T10:27:41.445" v="449" actId="1076"/>
          <ac:cxnSpMkLst>
            <pc:docMk/>
            <pc:sldMk cId="2739946249" sldId="263"/>
            <ac:cxnSpMk id="15" creationId="{9E3D04D2-E613-7A70-DD77-E385FB51F89C}"/>
          </ac:cxnSpMkLst>
        </pc:cxnChg>
      </pc:sldChg>
      <pc:sldChg chg="addSp delSp modSp new mod delAnim modAnim">
        <pc:chgData name="Francesco Rosnati" userId="f3e4c90e-0fe1-4e86-9252-d0a35c517251" providerId="ADAL" clId="{174B9D6C-CC91-47C8-B3B8-D727E688673C}" dt="2024-09-10T16:25:10.989" v="1742"/>
        <pc:sldMkLst>
          <pc:docMk/>
          <pc:sldMk cId="3411117420" sldId="264"/>
        </pc:sldMkLst>
        <pc:spChg chg="mod modVis">
          <ac:chgData name="Francesco Rosnati" userId="f3e4c90e-0fe1-4e86-9252-d0a35c517251" providerId="ADAL" clId="{174B9D6C-CC91-47C8-B3B8-D727E688673C}" dt="2024-09-10T16:16:18.438" v="1670" actId="14429"/>
          <ac:spMkLst>
            <pc:docMk/>
            <pc:sldMk cId="3411117420" sldId="264"/>
            <ac:spMk id="2" creationId="{04FED04E-BDDE-F0E0-38E8-A211FAE72D47}"/>
          </ac:spMkLst>
        </pc:spChg>
        <pc:spChg chg="add mod modVis">
          <ac:chgData name="Francesco Rosnati" userId="f3e4c90e-0fe1-4e86-9252-d0a35c517251" providerId="ADAL" clId="{174B9D6C-CC91-47C8-B3B8-D727E688673C}" dt="2024-09-10T16:18:19.339" v="1681" actId="14429"/>
          <ac:spMkLst>
            <pc:docMk/>
            <pc:sldMk cId="3411117420" sldId="264"/>
            <ac:spMk id="3" creationId="{A731A33B-D0EB-0CD8-6DEA-F03808E785B9}"/>
          </ac:spMkLst>
        </pc:spChg>
        <pc:spChg chg="add mod modVis">
          <ac:chgData name="Francesco Rosnati" userId="f3e4c90e-0fe1-4e86-9252-d0a35c517251" providerId="ADAL" clId="{174B9D6C-CC91-47C8-B3B8-D727E688673C}" dt="2024-09-10T16:18:18.932" v="1680" actId="14429"/>
          <ac:spMkLst>
            <pc:docMk/>
            <pc:sldMk cId="3411117420" sldId="264"/>
            <ac:spMk id="4" creationId="{4784B431-40FB-A5DF-A631-F2E2A0F9D040}"/>
          </ac:spMkLst>
        </pc:spChg>
        <pc:spChg chg="del">
          <ac:chgData name="Francesco Rosnati" userId="f3e4c90e-0fe1-4e86-9252-d0a35c517251" providerId="ADAL" clId="{174B9D6C-CC91-47C8-B3B8-D727E688673C}" dt="2024-09-10T14:18:13.164" v="733" actId="478"/>
          <ac:spMkLst>
            <pc:docMk/>
            <pc:sldMk cId="3411117420" sldId="264"/>
            <ac:spMk id="5" creationId="{C1EC7927-8F18-3BE2-BD75-A1464B0E8B25}"/>
          </ac:spMkLst>
        </pc:spChg>
        <pc:spChg chg="add mod modVis">
          <ac:chgData name="Francesco Rosnati" userId="f3e4c90e-0fe1-4e86-9252-d0a35c517251" providerId="ADAL" clId="{174B9D6C-CC91-47C8-B3B8-D727E688673C}" dt="2024-09-10T16:18:17.962" v="1679" actId="14429"/>
          <ac:spMkLst>
            <pc:docMk/>
            <pc:sldMk cId="3411117420" sldId="264"/>
            <ac:spMk id="6" creationId="{0EF21BF9-1558-A927-4230-66751A6C2B15}"/>
          </ac:spMkLst>
        </pc:spChg>
        <pc:spChg chg="add mod modVis">
          <ac:chgData name="Francesco Rosnati" userId="f3e4c90e-0fe1-4e86-9252-d0a35c517251" providerId="ADAL" clId="{174B9D6C-CC91-47C8-B3B8-D727E688673C}" dt="2024-09-10T16:24:38.255" v="1740" actId="20577"/>
          <ac:spMkLst>
            <pc:docMk/>
            <pc:sldMk cId="3411117420" sldId="264"/>
            <ac:spMk id="7" creationId="{E81F5EF3-21E4-3673-E090-00955EBC4F69}"/>
          </ac:spMkLst>
        </pc:spChg>
        <pc:spChg chg="add mod modVis">
          <ac:chgData name="Francesco Rosnati" userId="f3e4c90e-0fe1-4e86-9252-d0a35c517251" providerId="ADAL" clId="{174B9D6C-CC91-47C8-B3B8-D727E688673C}" dt="2024-09-10T16:18:17.150" v="1677" actId="14429"/>
          <ac:spMkLst>
            <pc:docMk/>
            <pc:sldMk cId="3411117420" sldId="264"/>
            <ac:spMk id="8" creationId="{DE14D096-F12C-57AF-14C1-77D6FEC12741}"/>
          </ac:spMkLst>
        </pc:spChg>
        <pc:spChg chg="add mod modVis">
          <ac:chgData name="Francesco Rosnati" userId="f3e4c90e-0fe1-4e86-9252-d0a35c517251" providerId="ADAL" clId="{174B9D6C-CC91-47C8-B3B8-D727E688673C}" dt="2024-09-10T16:18:16.664" v="1676" actId="14429"/>
          <ac:spMkLst>
            <pc:docMk/>
            <pc:sldMk cId="3411117420" sldId="264"/>
            <ac:spMk id="9" creationId="{25BC3358-475E-920E-D8B4-9FC12F9856A9}"/>
          </ac:spMkLst>
        </pc:spChg>
        <pc:spChg chg="add del mod">
          <ac:chgData name="Francesco Rosnati" userId="f3e4c90e-0fe1-4e86-9252-d0a35c517251" providerId="ADAL" clId="{174B9D6C-CC91-47C8-B3B8-D727E688673C}" dt="2024-09-10T16:08:36.696" v="1564" actId="478"/>
          <ac:spMkLst>
            <pc:docMk/>
            <pc:sldMk cId="3411117420" sldId="264"/>
            <ac:spMk id="10" creationId="{32585EA4-E4AA-F443-B43A-11D2B166BF55}"/>
          </ac:spMkLst>
        </pc:spChg>
        <pc:spChg chg="add del mod">
          <ac:chgData name="Francesco Rosnati" userId="f3e4c90e-0fe1-4e86-9252-d0a35c517251" providerId="ADAL" clId="{174B9D6C-CC91-47C8-B3B8-D727E688673C}" dt="2024-09-10T16:08:34.999" v="1562" actId="478"/>
          <ac:spMkLst>
            <pc:docMk/>
            <pc:sldMk cId="3411117420" sldId="264"/>
            <ac:spMk id="11" creationId="{73F07D52-EA62-7F46-B6D8-6A64B7574A56}"/>
          </ac:spMkLst>
        </pc:spChg>
        <pc:spChg chg="add del mod">
          <ac:chgData name="Francesco Rosnati" userId="f3e4c90e-0fe1-4e86-9252-d0a35c517251" providerId="ADAL" clId="{174B9D6C-CC91-47C8-B3B8-D727E688673C}" dt="2024-09-10T16:08:39.892" v="1566" actId="478"/>
          <ac:spMkLst>
            <pc:docMk/>
            <pc:sldMk cId="3411117420" sldId="264"/>
            <ac:spMk id="12" creationId="{B813A62E-3DA5-E04B-C023-BF9257D5AF0B}"/>
          </ac:spMkLst>
        </pc:spChg>
        <pc:spChg chg="add mod modVis">
          <ac:chgData name="Francesco Rosnati" userId="f3e4c90e-0fe1-4e86-9252-d0a35c517251" providerId="ADAL" clId="{174B9D6C-CC91-47C8-B3B8-D727E688673C}" dt="2024-09-10T16:18:16.257" v="1675" actId="14429"/>
          <ac:spMkLst>
            <pc:docMk/>
            <pc:sldMk cId="3411117420" sldId="264"/>
            <ac:spMk id="13" creationId="{DAFC6C23-EE8D-1971-1922-D569E6FE56C1}"/>
          </ac:spMkLst>
        </pc:spChg>
        <pc:spChg chg="add del mod">
          <ac:chgData name="Francesco Rosnati" userId="f3e4c90e-0fe1-4e86-9252-d0a35c517251" providerId="ADAL" clId="{174B9D6C-CC91-47C8-B3B8-D727E688673C}" dt="2024-09-10T16:08:32.731" v="1560" actId="478"/>
          <ac:spMkLst>
            <pc:docMk/>
            <pc:sldMk cId="3411117420" sldId="264"/>
            <ac:spMk id="14" creationId="{C5B2F6E9-E7B4-174B-AF90-45FD31AEF2F5}"/>
          </ac:spMkLst>
        </pc:spChg>
        <pc:spChg chg="add mod modVis">
          <ac:chgData name="Francesco Rosnati" userId="f3e4c90e-0fe1-4e86-9252-d0a35c517251" providerId="ADAL" clId="{174B9D6C-CC91-47C8-B3B8-D727E688673C}" dt="2024-09-10T16:18:15.568" v="1674" actId="14429"/>
          <ac:spMkLst>
            <pc:docMk/>
            <pc:sldMk cId="3411117420" sldId="264"/>
            <ac:spMk id="15" creationId="{A25D5129-CE9D-9DD6-47AF-4A9107835AD5}"/>
          </ac:spMkLst>
        </pc:spChg>
        <pc:spChg chg="add del">
          <ac:chgData name="Francesco Rosnati" userId="f3e4c90e-0fe1-4e86-9252-d0a35c517251" providerId="ADAL" clId="{174B9D6C-CC91-47C8-B3B8-D727E688673C}" dt="2024-09-10T16:11:09.201" v="1576" actId="22"/>
          <ac:spMkLst>
            <pc:docMk/>
            <pc:sldMk cId="3411117420" sldId="264"/>
            <ac:spMk id="18" creationId="{6FAD479B-F51F-891C-D7D1-34B91E39A429}"/>
          </ac:spMkLst>
        </pc:spChg>
        <pc:spChg chg="add mod">
          <ac:chgData name="Francesco Rosnati" userId="f3e4c90e-0fe1-4e86-9252-d0a35c517251" providerId="ADAL" clId="{174B9D6C-CC91-47C8-B3B8-D727E688673C}" dt="2024-09-10T16:21:07.878" v="1690" actId="1035"/>
          <ac:spMkLst>
            <pc:docMk/>
            <pc:sldMk cId="3411117420" sldId="264"/>
            <ac:spMk id="21" creationId="{DB896631-4AA9-BC20-7884-3F5D3CDD0B85}"/>
          </ac:spMkLst>
        </pc:spChg>
        <pc:spChg chg="add mod">
          <ac:chgData name="Francesco Rosnati" userId="f3e4c90e-0fe1-4e86-9252-d0a35c517251" providerId="ADAL" clId="{174B9D6C-CC91-47C8-B3B8-D727E688673C}" dt="2024-09-10T16:22:02.184" v="1696" actId="208"/>
          <ac:spMkLst>
            <pc:docMk/>
            <pc:sldMk cId="3411117420" sldId="264"/>
            <ac:spMk id="22" creationId="{F6773DD6-9417-A06A-7426-5CD698276216}"/>
          </ac:spMkLst>
        </pc:spChg>
        <pc:spChg chg="add mod">
          <ac:chgData name="Francesco Rosnati" userId="f3e4c90e-0fe1-4e86-9252-d0a35c517251" providerId="ADAL" clId="{174B9D6C-CC91-47C8-B3B8-D727E688673C}" dt="2024-09-10T16:21:47.983" v="1695" actId="208"/>
          <ac:spMkLst>
            <pc:docMk/>
            <pc:sldMk cId="3411117420" sldId="264"/>
            <ac:spMk id="23" creationId="{81610270-482A-A164-6FF7-6638280D384D}"/>
          </ac:spMkLst>
        </pc:spChg>
        <pc:spChg chg="add mod">
          <ac:chgData name="Francesco Rosnati" userId="f3e4c90e-0fe1-4e86-9252-d0a35c517251" providerId="ADAL" clId="{174B9D6C-CC91-47C8-B3B8-D727E688673C}" dt="2024-09-10T16:23:29.818" v="1720" actId="1035"/>
          <ac:spMkLst>
            <pc:docMk/>
            <pc:sldMk cId="3411117420" sldId="264"/>
            <ac:spMk id="24" creationId="{6705B18E-4EF0-86CB-6C8A-A9DEC9F57C76}"/>
          </ac:spMkLst>
        </pc:spChg>
        <pc:spChg chg="add mod">
          <ac:chgData name="Francesco Rosnati" userId="f3e4c90e-0fe1-4e86-9252-d0a35c517251" providerId="ADAL" clId="{174B9D6C-CC91-47C8-B3B8-D727E688673C}" dt="2024-09-10T16:23:21.868" v="1717" actId="1076"/>
          <ac:spMkLst>
            <pc:docMk/>
            <pc:sldMk cId="3411117420" sldId="264"/>
            <ac:spMk id="25" creationId="{663D9BA6-1EE0-EAC0-ACB4-4367C3202B22}"/>
          </ac:spMkLst>
        </pc:spChg>
        <pc:graphicFrameChg chg="add mod modVis modGraphic">
          <ac:chgData name="Francesco Rosnati" userId="f3e4c90e-0fe1-4e86-9252-d0a35c517251" providerId="ADAL" clId="{174B9D6C-CC91-47C8-B3B8-D727E688673C}" dt="2024-09-10T16:18:15.130" v="1673" actId="14429"/>
          <ac:graphicFrameMkLst>
            <pc:docMk/>
            <pc:sldMk cId="3411117420" sldId="264"/>
            <ac:graphicFrameMk id="16" creationId="{56F4E91B-73B3-7362-2C46-57A16C8D97E2}"/>
          </ac:graphicFrameMkLst>
        </pc:graphicFrameChg>
        <pc:graphicFrameChg chg="add mod modVis modGraphic">
          <ac:chgData name="Francesco Rosnati" userId="f3e4c90e-0fe1-4e86-9252-d0a35c517251" providerId="ADAL" clId="{174B9D6C-CC91-47C8-B3B8-D727E688673C}" dt="2024-09-10T16:18:14.473" v="1672" actId="14429"/>
          <ac:graphicFrameMkLst>
            <pc:docMk/>
            <pc:sldMk cId="3411117420" sldId="264"/>
            <ac:graphicFrameMk id="19" creationId="{E12A20AC-C83F-B6F4-67CE-95DA5D8CB58C}"/>
          </ac:graphicFrameMkLst>
        </pc:graphicFrameChg>
        <pc:graphicFrameChg chg="add mod modVis modGraphic">
          <ac:chgData name="Francesco Rosnati" userId="f3e4c90e-0fe1-4e86-9252-d0a35c517251" providerId="ADAL" clId="{174B9D6C-CC91-47C8-B3B8-D727E688673C}" dt="2024-09-10T16:18:13.926" v="1671" actId="14429"/>
          <ac:graphicFrameMkLst>
            <pc:docMk/>
            <pc:sldMk cId="3411117420" sldId="264"/>
            <ac:graphicFrameMk id="20" creationId="{8AE2629B-2FE6-CA43-DEA3-0A17983D4FA2}"/>
          </ac:graphicFrameMkLst>
        </pc:graphicFrameChg>
      </pc:sldChg>
      <pc:sldChg chg="modSp">
        <pc:chgData name="Francesco Rosnati" userId="f3e4c90e-0fe1-4e86-9252-d0a35c517251" providerId="ADAL" clId="{174B9D6C-CC91-47C8-B3B8-D727E688673C}" dt="2024-09-10T14:23:34.288" v="763"/>
        <pc:sldMkLst>
          <pc:docMk/>
          <pc:sldMk cId="2374144789" sldId="265"/>
        </pc:sldMkLst>
        <pc:spChg chg="mod">
          <ac:chgData name="Francesco Rosnati" userId="f3e4c90e-0fe1-4e86-9252-d0a35c517251" providerId="ADAL" clId="{174B9D6C-CC91-47C8-B3B8-D727E688673C}" dt="2024-09-10T14:23:34.288" v="763"/>
          <ac:spMkLst>
            <pc:docMk/>
            <pc:sldMk cId="2374144789" sldId="265"/>
            <ac:spMk id="2" creationId="{36AAE397-5312-A104-423E-8E0523387F57}"/>
          </ac:spMkLst>
        </pc:spChg>
      </pc:sldChg>
      <pc:sldChg chg="addSp delSp modSp new mod delAnim modAnim">
        <pc:chgData name="Francesco Rosnati" userId="f3e4c90e-0fe1-4e86-9252-d0a35c517251" providerId="ADAL" clId="{174B9D6C-CC91-47C8-B3B8-D727E688673C}" dt="2024-09-10T15:57:32.035" v="1531" actId="478"/>
        <pc:sldMkLst>
          <pc:docMk/>
          <pc:sldMk cId="2505206288" sldId="266"/>
        </pc:sldMkLst>
        <pc:spChg chg="mod modVis">
          <ac:chgData name="Francesco Rosnati" userId="f3e4c90e-0fe1-4e86-9252-d0a35c517251" providerId="ADAL" clId="{174B9D6C-CC91-47C8-B3B8-D727E688673C}" dt="2024-09-10T15:11:35.700" v="1223" actId="14429"/>
          <ac:spMkLst>
            <pc:docMk/>
            <pc:sldMk cId="2505206288" sldId="266"/>
            <ac:spMk id="2" creationId="{1456D1DB-6C46-4053-C74D-6D0784D3ED46}"/>
          </ac:spMkLst>
        </pc:spChg>
        <pc:spChg chg="add del mod">
          <ac:chgData name="Francesco Rosnati" userId="f3e4c90e-0fe1-4e86-9252-d0a35c517251" providerId="ADAL" clId="{174B9D6C-CC91-47C8-B3B8-D727E688673C}" dt="2024-09-10T14:15:57.200" v="695" actId="478"/>
          <ac:spMkLst>
            <pc:docMk/>
            <pc:sldMk cId="2505206288" sldId="266"/>
            <ac:spMk id="3" creationId="{39BC44C1-14EC-C2A2-0902-C52BD94F52E9}"/>
          </ac:spMkLst>
        </pc:spChg>
        <pc:spChg chg="del mod">
          <ac:chgData name="Francesco Rosnati" userId="f3e4c90e-0fe1-4e86-9252-d0a35c517251" providerId="ADAL" clId="{174B9D6C-CC91-47C8-B3B8-D727E688673C}" dt="2024-09-10T12:35:41.609" v="654" actId="478"/>
          <ac:spMkLst>
            <pc:docMk/>
            <pc:sldMk cId="2505206288" sldId="266"/>
            <ac:spMk id="3" creationId="{AC407E8D-4D9A-E554-C18D-21FC004FB33A}"/>
          </ac:spMkLst>
        </pc:spChg>
        <pc:spChg chg="add del mod">
          <ac:chgData name="Francesco Rosnati" userId="f3e4c90e-0fe1-4e86-9252-d0a35c517251" providerId="ADAL" clId="{174B9D6C-CC91-47C8-B3B8-D727E688673C}" dt="2024-09-10T12:57:09.910" v="662" actId="478"/>
          <ac:spMkLst>
            <pc:docMk/>
            <pc:sldMk cId="2505206288" sldId="266"/>
            <ac:spMk id="3" creationId="{B1F80AEE-AD83-60B9-291E-37CE66FC714A}"/>
          </ac:spMkLst>
        </pc:spChg>
        <pc:spChg chg="add del mod">
          <ac:chgData name="Francesco Rosnati" userId="f3e4c90e-0fe1-4e86-9252-d0a35c517251" providerId="ADAL" clId="{174B9D6C-CC91-47C8-B3B8-D727E688673C}" dt="2024-09-10T15:57:32.035" v="1531" actId="478"/>
          <ac:spMkLst>
            <pc:docMk/>
            <pc:sldMk cId="2505206288" sldId="266"/>
            <ac:spMk id="3" creationId="{C08BD72E-6B1F-E055-E6E5-9922174FBCCF}"/>
          </ac:spMkLst>
        </pc:spChg>
        <pc:spChg chg="add mod modVis">
          <ac:chgData name="Francesco Rosnati" userId="f3e4c90e-0fe1-4e86-9252-d0a35c517251" providerId="ADAL" clId="{174B9D6C-CC91-47C8-B3B8-D727E688673C}" dt="2024-09-10T15:38:43.340" v="1520" actId="14429"/>
          <ac:spMkLst>
            <pc:docMk/>
            <pc:sldMk cId="2505206288" sldId="266"/>
            <ac:spMk id="4" creationId="{08DC7B27-5440-D7A6-3A07-84928573F73B}"/>
          </ac:spMkLst>
        </pc:spChg>
        <pc:spChg chg="mod modVis">
          <ac:chgData name="Francesco Rosnati" userId="f3e4c90e-0fe1-4e86-9252-d0a35c517251" providerId="ADAL" clId="{174B9D6C-CC91-47C8-B3B8-D727E688673C}" dt="2024-09-10T15:38:42.887" v="1519" actId="14429"/>
          <ac:spMkLst>
            <pc:docMk/>
            <pc:sldMk cId="2505206288" sldId="266"/>
            <ac:spMk id="5" creationId="{2B8DAB5F-6E85-0D27-5544-182D00FB0C3C}"/>
          </ac:spMkLst>
        </pc:spChg>
        <pc:spChg chg="del mod">
          <ac:chgData name="Francesco Rosnati" userId="f3e4c90e-0fe1-4e86-9252-d0a35c517251" providerId="ADAL" clId="{174B9D6C-CC91-47C8-B3B8-D727E688673C}" dt="2024-09-10T14:15:59.344" v="696" actId="478"/>
          <ac:spMkLst>
            <pc:docMk/>
            <pc:sldMk cId="2505206288" sldId="266"/>
            <ac:spMk id="6" creationId="{8BB69955-F578-C197-6153-8AB993E7B072}"/>
          </ac:spMkLst>
        </pc:spChg>
        <pc:spChg chg="add mod modVis">
          <ac:chgData name="Francesco Rosnati" userId="f3e4c90e-0fe1-4e86-9252-d0a35c517251" providerId="ADAL" clId="{174B9D6C-CC91-47C8-B3B8-D727E688673C}" dt="2024-09-10T15:38:41.079" v="1515" actId="14429"/>
          <ac:spMkLst>
            <pc:docMk/>
            <pc:sldMk cId="2505206288" sldId="266"/>
            <ac:spMk id="7" creationId="{3BAFBCDF-2E72-B3BD-D7DC-D16EB46714CC}"/>
          </ac:spMkLst>
        </pc:spChg>
        <pc:spChg chg="add del mod">
          <ac:chgData name="Francesco Rosnati" userId="f3e4c90e-0fe1-4e86-9252-d0a35c517251" providerId="ADAL" clId="{174B9D6C-CC91-47C8-B3B8-D727E688673C}" dt="2024-09-10T14:44:10.153" v="849" actId="478"/>
          <ac:spMkLst>
            <pc:docMk/>
            <pc:sldMk cId="2505206288" sldId="266"/>
            <ac:spMk id="8" creationId="{2D9D3BBE-D80B-F737-94F2-44EEA116B233}"/>
          </ac:spMkLst>
        </pc:spChg>
        <pc:spChg chg="add mod modVis">
          <ac:chgData name="Francesco Rosnati" userId="f3e4c90e-0fe1-4e86-9252-d0a35c517251" providerId="ADAL" clId="{174B9D6C-CC91-47C8-B3B8-D727E688673C}" dt="2024-09-10T15:38:40.702" v="1514" actId="14429"/>
          <ac:spMkLst>
            <pc:docMk/>
            <pc:sldMk cId="2505206288" sldId="266"/>
            <ac:spMk id="9" creationId="{4E8E7336-EBE4-1D2A-837D-13B3B798C3FE}"/>
          </ac:spMkLst>
        </pc:spChg>
        <pc:spChg chg="add mod modVis">
          <ac:chgData name="Francesco Rosnati" userId="f3e4c90e-0fe1-4e86-9252-d0a35c517251" providerId="ADAL" clId="{174B9D6C-CC91-47C8-B3B8-D727E688673C}" dt="2024-09-10T15:38:40.327" v="1513" actId="14429"/>
          <ac:spMkLst>
            <pc:docMk/>
            <pc:sldMk cId="2505206288" sldId="266"/>
            <ac:spMk id="10" creationId="{ADD2EF7D-F839-E270-C51C-69486DB401D2}"/>
          </ac:spMkLst>
        </pc:spChg>
        <pc:spChg chg="add mod modVis">
          <ac:chgData name="Francesco Rosnati" userId="f3e4c90e-0fe1-4e86-9252-d0a35c517251" providerId="ADAL" clId="{174B9D6C-CC91-47C8-B3B8-D727E688673C}" dt="2024-09-10T15:11:31.664" v="1217" actId="14429"/>
          <ac:spMkLst>
            <pc:docMk/>
            <pc:sldMk cId="2505206288" sldId="266"/>
            <ac:spMk id="14" creationId="{27F52665-505F-484B-2281-D1A104092706}"/>
          </ac:spMkLst>
        </pc:spChg>
        <pc:spChg chg="add mod modVis">
          <ac:chgData name="Francesco Rosnati" userId="f3e4c90e-0fe1-4e86-9252-d0a35c517251" providerId="ADAL" clId="{174B9D6C-CC91-47C8-B3B8-D727E688673C}" dt="2024-09-10T15:11:32.089" v="1218" actId="14429"/>
          <ac:spMkLst>
            <pc:docMk/>
            <pc:sldMk cId="2505206288" sldId="266"/>
            <ac:spMk id="15" creationId="{319BF619-C48F-B838-A6FA-5C8F17070916}"/>
          </ac:spMkLst>
        </pc:spChg>
        <pc:spChg chg="add mod modVis">
          <ac:chgData name="Francesco Rosnati" userId="f3e4c90e-0fe1-4e86-9252-d0a35c517251" providerId="ADAL" clId="{174B9D6C-CC91-47C8-B3B8-D727E688673C}" dt="2024-09-10T15:11:32.667" v="1219" actId="14429"/>
          <ac:spMkLst>
            <pc:docMk/>
            <pc:sldMk cId="2505206288" sldId="266"/>
            <ac:spMk id="16" creationId="{A8115B05-3D32-2CAC-83C8-545429C62926}"/>
          </ac:spMkLst>
        </pc:spChg>
        <pc:spChg chg="add mod modVis">
          <ac:chgData name="Francesco Rosnati" userId="f3e4c90e-0fe1-4e86-9252-d0a35c517251" providerId="ADAL" clId="{174B9D6C-CC91-47C8-B3B8-D727E688673C}" dt="2024-09-10T15:12:41.516" v="1240" actId="122"/>
          <ac:spMkLst>
            <pc:docMk/>
            <pc:sldMk cId="2505206288" sldId="266"/>
            <ac:spMk id="17" creationId="{85CD20E3-BF49-3EDD-5F1B-24B8ED41A62A}"/>
          </ac:spMkLst>
        </pc:spChg>
        <pc:spChg chg="add del mod">
          <ac:chgData name="Francesco Rosnati" userId="f3e4c90e-0fe1-4e86-9252-d0a35c517251" providerId="ADAL" clId="{174B9D6C-CC91-47C8-B3B8-D727E688673C}" dt="2024-09-10T14:59:16.336" v="1066"/>
          <ac:spMkLst>
            <pc:docMk/>
            <pc:sldMk cId="2505206288" sldId="266"/>
            <ac:spMk id="18" creationId="{B9E64CE1-A932-7A70-DBCE-BB72095F77E3}"/>
          </ac:spMkLst>
        </pc:spChg>
        <pc:spChg chg="add mod modVis">
          <ac:chgData name="Francesco Rosnati" userId="f3e4c90e-0fe1-4e86-9252-d0a35c517251" providerId="ADAL" clId="{174B9D6C-CC91-47C8-B3B8-D727E688673C}" dt="2024-09-10T15:13:58.320" v="1251" actId="1076"/>
          <ac:spMkLst>
            <pc:docMk/>
            <pc:sldMk cId="2505206288" sldId="266"/>
            <ac:spMk id="19" creationId="{C418B20D-A5A0-386B-30D5-1C48A2353A32}"/>
          </ac:spMkLst>
        </pc:spChg>
        <pc:spChg chg="mod modVis">
          <ac:chgData name="Francesco Rosnati" userId="f3e4c90e-0fe1-4e86-9252-d0a35c517251" providerId="ADAL" clId="{174B9D6C-CC91-47C8-B3B8-D727E688673C}" dt="2024-09-10T15:38:42.355" v="1518" actId="14429"/>
          <ac:spMkLst>
            <pc:docMk/>
            <pc:sldMk cId="2505206288" sldId="266"/>
            <ac:spMk id="22" creationId="{B203ABA0-30A3-971B-A631-8C9E86DD24AB}"/>
          </ac:spMkLst>
        </pc:spChg>
        <pc:spChg chg="mod modVis">
          <ac:chgData name="Francesco Rosnati" userId="f3e4c90e-0fe1-4e86-9252-d0a35c517251" providerId="ADAL" clId="{174B9D6C-CC91-47C8-B3B8-D727E688673C}" dt="2024-09-10T15:38:41.980" v="1517" actId="14429"/>
          <ac:spMkLst>
            <pc:docMk/>
            <pc:sldMk cId="2505206288" sldId="266"/>
            <ac:spMk id="23" creationId="{D85789FF-7B5A-2D75-01DE-7B3645090830}"/>
          </ac:spMkLst>
        </pc:spChg>
        <pc:spChg chg="del mod">
          <ac:chgData name="Francesco Rosnati" userId="f3e4c90e-0fe1-4e86-9252-d0a35c517251" providerId="ADAL" clId="{174B9D6C-CC91-47C8-B3B8-D727E688673C}" dt="2024-09-10T14:15:59.344" v="696" actId="478"/>
          <ac:spMkLst>
            <pc:docMk/>
            <pc:sldMk cId="2505206288" sldId="266"/>
            <ac:spMk id="24" creationId="{545EA934-4143-8FF1-EA87-9CC77361595B}"/>
          </ac:spMkLst>
        </pc:spChg>
        <pc:spChg chg="mod modVis">
          <ac:chgData name="Francesco Rosnati" userId="f3e4c90e-0fe1-4e86-9252-d0a35c517251" providerId="ADAL" clId="{174B9D6C-CC91-47C8-B3B8-D727E688673C}" dt="2024-09-10T15:40:43.396" v="1523" actId="1076"/>
          <ac:spMkLst>
            <pc:docMk/>
            <pc:sldMk cId="2505206288" sldId="266"/>
            <ac:spMk id="25" creationId="{5392F5BB-7E27-4CA9-4F3B-F7BEA661BC98}"/>
          </ac:spMkLst>
        </pc:spChg>
        <pc:spChg chg="del mod">
          <ac:chgData name="Francesco Rosnati" userId="f3e4c90e-0fe1-4e86-9252-d0a35c517251" providerId="ADAL" clId="{174B9D6C-CC91-47C8-B3B8-D727E688673C}" dt="2024-09-10T14:15:59.344" v="696" actId="478"/>
          <ac:spMkLst>
            <pc:docMk/>
            <pc:sldMk cId="2505206288" sldId="266"/>
            <ac:spMk id="26" creationId="{E3795A19-E5CF-DE8F-A7EB-897D81E2E8EF}"/>
          </ac:spMkLst>
        </pc:spChg>
        <pc:spChg chg="add mod ord">
          <ac:chgData name="Francesco Rosnati" userId="f3e4c90e-0fe1-4e86-9252-d0a35c517251" providerId="ADAL" clId="{174B9D6C-CC91-47C8-B3B8-D727E688673C}" dt="2024-09-10T15:13:32.581" v="1249" actId="207"/>
          <ac:spMkLst>
            <pc:docMk/>
            <pc:sldMk cId="2505206288" sldId="266"/>
            <ac:spMk id="31" creationId="{6BE1AB0D-2875-9CCD-0586-A7DD615F5981}"/>
          </ac:spMkLst>
        </pc:spChg>
        <pc:spChg chg="add mod ord">
          <ac:chgData name="Francesco Rosnati" userId="f3e4c90e-0fe1-4e86-9252-d0a35c517251" providerId="ADAL" clId="{174B9D6C-CC91-47C8-B3B8-D727E688673C}" dt="2024-09-10T15:13:43.096" v="1250" actId="207"/>
          <ac:spMkLst>
            <pc:docMk/>
            <pc:sldMk cId="2505206288" sldId="266"/>
            <ac:spMk id="32" creationId="{CF6B90CA-AD47-62A9-33F0-339CD3DB2F9A}"/>
          </ac:spMkLst>
        </pc:spChg>
        <pc:spChg chg="add del mod">
          <ac:chgData name="Francesco Rosnati" userId="f3e4c90e-0fe1-4e86-9252-d0a35c517251" providerId="ADAL" clId="{174B9D6C-CC91-47C8-B3B8-D727E688673C}" dt="2024-09-10T15:18:47.036" v="1259" actId="478"/>
          <ac:spMkLst>
            <pc:docMk/>
            <pc:sldMk cId="2505206288" sldId="266"/>
            <ac:spMk id="33" creationId="{4C85C41A-CD2B-93F2-207F-1E00176AB3BE}"/>
          </ac:spMkLst>
        </pc:spChg>
        <pc:spChg chg="add mod">
          <ac:chgData name="Francesco Rosnati" userId="f3e4c90e-0fe1-4e86-9252-d0a35c517251" providerId="ADAL" clId="{174B9D6C-CC91-47C8-B3B8-D727E688673C}" dt="2024-09-10T15:33:05.612" v="1482" actId="122"/>
          <ac:spMkLst>
            <pc:docMk/>
            <pc:sldMk cId="2505206288" sldId="266"/>
            <ac:spMk id="34" creationId="{E1906B71-D812-EC2A-25E5-785173F0CF28}"/>
          </ac:spMkLst>
        </pc:spChg>
        <pc:spChg chg="add del mod">
          <ac:chgData name="Francesco Rosnati" userId="f3e4c90e-0fe1-4e86-9252-d0a35c517251" providerId="ADAL" clId="{174B9D6C-CC91-47C8-B3B8-D727E688673C}" dt="2024-09-10T15:22:40.172" v="1303"/>
          <ac:spMkLst>
            <pc:docMk/>
            <pc:sldMk cId="2505206288" sldId="266"/>
            <ac:spMk id="35" creationId="{010F7814-294F-F3ED-8691-CE9078F2B414}"/>
          </ac:spMkLst>
        </pc:spChg>
        <pc:spChg chg="add mod">
          <ac:chgData name="Francesco Rosnati" userId="f3e4c90e-0fe1-4e86-9252-d0a35c517251" providerId="ADAL" clId="{174B9D6C-CC91-47C8-B3B8-D727E688673C}" dt="2024-09-10T15:33:05.612" v="1482" actId="122"/>
          <ac:spMkLst>
            <pc:docMk/>
            <pc:sldMk cId="2505206288" sldId="266"/>
            <ac:spMk id="36" creationId="{8738B35D-B181-3111-212D-D5E180E6898D}"/>
          </ac:spMkLst>
        </pc:spChg>
        <pc:spChg chg="add del mod">
          <ac:chgData name="Francesco Rosnati" userId="f3e4c90e-0fe1-4e86-9252-d0a35c517251" providerId="ADAL" clId="{174B9D6C-CC91-47C8-B3B8-D727E688673C}" dt="2024-09-10T15:30:36.686" v="1379" actId="478"/>
          <ac:spMkLst>
            <pc:docMk/>
            <pc:sldMk cId="2505206288" sldId="266"/>
            <ac:spMk id="37" creationId="{0D3EAF85-98D3-0942-CCA2-182163B6D932}"/>
          </ac:spMkLst>
        </pc:spChg>
        <pc:spChg chg="add mod">
          <ac:chgData name="Francesco Rosnati" userId="f3e4c90e-0fe1-4e86-9252-d0a35c517251" providerId="ADAL" clId="{174B9D6C-CC91-47C8-B3B8-D727E688673C}" dt="2024-09-10T15:33:05.612" v="1482" actId="122"/>
          <ac:spMkLst>
            <pc:docMk/>
            <pc:sldMk cId="2505206288" sldId="266"/>
            <ac:spMk id="40" creationId="{3704D29C-1521-86C5-EE84-62670B5C75C4}"/>
          </ac:spMkLst>
        </pc:spChg>
        <pc:picChg chg="add del mod">
          <ac:chgData name="Francesco Rosnati" userId="f3e4c90e-0fe1-4e86-9252-d0a35c517251" providerId="ADAL" clId="{174B9D6C-CC91-47C8-B3B8-D727E688673C}" dt="2024-09-10T12:38:33.600" v="659" actId="478"/>
          <ac:picMkLst>
            <pc:docMk/>
            <pc:sldMk cId="2505206288" sldId="266"/>
            <ac:picMk id="5" creationId="{C9F3DD69-3F90-D6D0-6A9E-6E80BC57A9C1}"/>
          </ac:picMkLst>
        </pc:picChg>
        <pc:picChg chg="add mod">
          <ac:chgData name="Francesco Rosnati" userId="f3e4c90e-0fe1-4e86-9252-d0a35c517251" providerId="ADAL" clId="{174B9D6C-CC91-47C8-B3B8-D727E688673C}" dt="2024-09-10T15:34:27.397" v="1492" actId="207"/>
          <ac:picMkLst>
            <pc:docMk/>
            <pc:sldMk cId="2505206288" sldId="266"/>
            <ac:picMk id="42" creationId="{7C22E21E-1B66-F775-004E-FA9DE24D1655}"/>
          </ac:picMkLst>
        </pc:picChg>
        <pc:picChg chg="add mod">
          <ac:chgData name="Francesco Rosnati" userId="f3e4c90e-0fe1-4e86-9252-d0a35c517251" providerId="ADAL" clId="{174B9D6C-CC91-47C8-B3B8-D727E688673C}" dt="2024-09-10T15:35:26.207" v="1499" actId="1076"/>
          <ac:picMkLst>
            <pc:docMk/>
            <pc:sldMk cId="2505206288" sldId="266"/>
            <ac:picMk id="44" creationId="{C91BF480-46CD-C323-553E-E91B8799F772}"/>
          </ac:picMkLst>
        </pc:picChg>
        <pc:cxnChg chg="add del mod">
          <ac:chgData name="Francesco Rosnati" userId="f3e4c90e-0fe1-4e86-9252-d0a35c517251" providerId="ADAL" clId="{174B9D6C-CC91-47C8-B3B8-D727E688673C}" dt="2024-09-10T15:05:34.786" v="1201" actId="478"/>
          <ac:cxnSpMkLst>
            <pc:docMk/>
            <pc:sldMk cId="2505206288" sldId="266"/>
            <ac:cxnSpMk id="12" creationId="{1A398202-4102-C5B0-0D6C-99E33CA09B0B}"/>
          </ac:cxnSpMkLst>
        </pc:cxnChg>
        <pc:cxnChg chg="add mod modVis">
          <ac:chgData name="Francesco Rosnati" userId="f3e4c90e-0fe1-4e86-9252-d0a35c517251" providerId="ADAL" clId="{174B9D6C-CC91-47C8-B3B8-D727E688673C}" dt="2024-09-10T15:11:25.483" v="1208" actId="14429"/>
          <ac:cxnSpMkLst>
            <pc:docMk/>
            <pc:sldMk cId="2505206288" sldId="266"/>
            <ac:cxnSpMk id="30" creationId="{F8C5CBD2-5084-C65C-0AC2-731621FB3CA8}"/>
          </ac:cxnSpMkLst>
        </pc:cxnChg>
        <pc:cxnChg chg="add">
          <ac:chgData name="Francesco Rosnati" userId="f3e4c90e-0fe1-4e86-9252-d0a35c517251" providerId="ADAL" clId="{174B9D6C-CC91-47C8-B3B8-D727E688673C}" dt="2024-09-10T15:30:52.615" v="1380" actId="11529"/>
          <ac:cxnSpMkLst>
            <pc:docMk/>
            <pc:sldMk cId="2505206288" sldId="266"/>
            <ac:cxnSpMk id="39" creationId="{693D4D3D-A14D-BCB3-D0A3-2C588617FC23}"/>
          </ac:cxnSpMkLst>
        </pc:cxnChg>
      </pc:sldChg>
      <pc:sldChg chg="modSp">
        <pc:chgData name="Francesco Rosnati" userId="f3e4c90e-0fe1-4e86-9252-d0a35c517251" providerId="ADAL" clId="{174B9D6C-CC91-47C8-B3B8-D727E688673C}" dt="2024-09-10T14:23:34.288" v="763"/>
        <pc:sldMkLst>
          <pc:docMk/>
          <pc:sldMk cId="2844622106" sldId="267"/>
        </pc:sldMkLst>
        <pc:spChg chg="mod">
          <ac:chgData name="Francesco Rosnati" userId="f3e4c90e-0fe1-4e86-9252-d0a35c517251" providerId="ADAL" clId="{174B9D6C-CC91-47C8-B3B8-D727E688673C}" dt="2024-09-10T14:23:34.288" v="763"/>
          <ac:spMkLst>
            <pc:docMk/>
            <pc:sldMk cId="2844622106" sldId="267"/>
            <ac:spMk id="2" creationId="{36AAE397-5312-A104-423E-8E0523387F57}"/>
          </ac:spMkLst>
        </pc:spChg>
      </pc:sldChg>
      <pc:sldChg chg="new">
        <pc:chgData name="Francesco Rosnati" userId="f3e4c90e-0fe1-4e86-9252-d0a35c517251" providerId="ADAL" clId="{174B9D6C-CC91-47C8-B3B8-D727E688673C}" dt="2024-09-10T14:59:16.321" v="1064" actId="680"/>
        <pc:sldMkLst>
          <pc:docMk/>
          <pc:sldMk cId="4175175447" sldId="268"/>
        </pc:sldMkLst>
      </pc:sldChg>
      <pc:sldChg chg="modSp mod">
        <pc:chgData name="Francesco Rosnati" userId="f3e4c90e-0fe1-4e86-9252-d0a35c517251" providerId="ADAL" clId="{174B9D6C-CC91-47C8-B3B8-D727E688673C}" dt="2024-09-10T15:28:38.236" v="1374" actId="20577"/>
        <pc:sldMkLst>
          <pc:docMk/>
          <pc:sldMk cId="136059157" sldId="270"/>
        </pc:sldMkLst>
        <pc:spChg chg="mod">
          <ac:chgData name="Francesco Rosnati" userId="f3e4c90e-0fe1-4e86-9252-d0a35c517251" providerId="ADAL" clId="{174B9D6C-CC91-47C8-B3B8-D727E688673C}" dt="2024-09-10T15:28:38.236" v="1374" actId="20577"/>
          <ac:spMkLst>
            <pc:docMk/>
            <pc:sldMk cId="136059157" sldId="270"/>
            <ac:spMk id="3" creationId="{D4CDF13D-6C17-4A0D-2600-54C10C15115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DB43F8-9EF9-4461-AAC9-780A341306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4EA3765-B5CC-4F60-9EFF-EBDE43BF7F6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Image </a:t>
          </a:r>
          <a:r>
            <a:rPr lang="it-IT" err="1"/>
            <a:t>Quantization</a:t>
          </a:r>
          <a:endParaRPr lang="en-US"/>
        </a:p>
      </dgm:t>
    </dgm:pt>
    <dgm:pt modelId="{3205B2CC-89D2-46F7-9FDF-E611ECD6913D}" type="parTrans" cxnId="{9A682BCA-FF71-4C16-8AF6-F9ADC408F681}">
      <dgm:prSet/>
      <dgm:spPr/>
      <dgm:t>
        <a:bodyPr/>
        <a:lstStyle/>
        <a:p>
          <a:endParaRPr lang="en-US"/>
        </a:p>
      </dgm:t>
    </dgm:pt>
    <dgm:pt modelId="{F7BFA126-5A9B-4F81-B0F2-AE364D632D49}" type="sibTrans" cxnId="{9A682BCA-FF71-4C16-8AF6-F9ADC408F681}">
      <dgm:prSet/>
      <dgm:spPr/>
      <dgm:t>
        <a:bodyPr/>
        <a:lstStyle/>
        <a:p>
          <a:endParaRPr lang="en-US"/>
        </a:p>
      </dgm:t>
    </dgm:pt>
    <dgm:pt modelId="{AEDECC17-0392-4967-B4B8-28C0981756B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Program Structure </a:t>
          </a:r>
          <a:endParaRPr lang="en-US"/>
        </a:p>
      </dgm:t>
    </dgm:pt>
    <dgm:pt modelId="{0E09C70D-6911-48B2-AED7-ECC4C9EDF3E5}" type="parTrans" cxnId="{16AA86FF-FE38-49F8-8F24-01CDD8BC9F9E}">
      <dgm:prSet/>
      <dgm:spPr/>
      <dgm:t>
        <a:bodyPr/>
        <a:lstStyle/>
        <a:p>
          <a:endParaRPr lang="en-US"/>
        </a:p>
      </dgm:t>
    </dgm:pt>
    <dgm:pt modelId="{7FC52328-FD79-4607-92AE-8CE5B40F8908}" type="sibTrans" cxnId="{16AA86FF-FE38-49F8-8F24-01CDD8BC9F9E}">
      <dgm:prSet/>
      <dgm:spPr/>
      <dgm:t>
        <a:bodyPr/>
        <a:lstStyle/>
        <a:p>
          <a:endParaRPr lang="en-US"/>
        </a:p>
      </dgm:t>
    </dgm:pt>
    <dgm:pt modelId="{CEFC2499-4098-46E9-84C9-3DA7C8E0084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Code </a:t>
          </a:r>
          <a:r>
            <a:rPr lang="it-IT" err="1"/>
            <a:t>Overview</a:t>
          </a:r>
          <a:endParaRPr lang="en-US"/>
        </a:p>
      </dgm:t>
    </dgm:pt>
    <dgm:pt modelId="{00B77D36-2535-4B80-A640-3DE918C8A8FA}" type="parTrans" cxnId="{B205EFCC-309A-4D9B-A2D5-BD68926F7B28}">
      <dgm:prSet/>
      <dgm:spPr/>
      <dgm:t>
        <a:bodyPr/>
        <a:lstStyle/>
        <a:p>
          <a:endParaRPr lang="en-US"/>
        </a:p>
      </dgm:t>
    </dgm:pt>
    <dgm:pt modelId="{A59AC083-0E5C-4C44-8884-17657A8E4897}" type="sibTrans" cxnId="{B205EFCC-309A-4D9B-A2D5-BD68926F7B28}">
      <dgm:prSet/>
      <dgm:spPr/>
      <dgm:t>
        <a:bodyPr/>
        <a:lstStyle/>
        <a:p>
          <a:endParaRPr lang="en-US"/>
        </a:p>
      </dgm:t>
    </dgm:pt>
    <dgm:pt modelId="{F04A11A9-17C2-4EAE-A691-72338B0DD14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Performance Evaluation </a:t>
          </a:r>
          <a:endParaRPr lang="en-US"/>
        </a:p>
      </dgm:t>
    </dgm:pt>
    <dgm:pt modelId="{AD6FF2BB-89B3-4518-BEFA-B3AD7C04032E}" type="parTrans" cxnId="{5106984F-E6AA-431A-929D-E93BE7E128FD}">
      <dgm:prSet/>
      <dgm:spPr/>
      <dgm:t>
        <a:bodyPr/>
        <a:lstStyle/>
        <a:p>
          <a:endParaRPr lang="en-US"/>
        </a:p>
      </dgm:t>
    </dgm:pt>
    <dgm:pt modelId="{5E70283E-F22D-44F2-9719-9A7567E6A1CA}" type="sibTrans" cxnId="{5106984F-E6AA-431A-929D-E93BE7E128FD}">
      <dgm:prSet/>
      <dgm:spPr/>
      <dgm:t>
        <a:bodyPr/>
        <a:lstStyle/>
        <a:p>
          <a:endParaRPr lang="en-US"/>
        </a:p>
      </dgm:t>
    </dgm:pt>
    <dgm:pt modelId="{522882D6-5BF9-4364-9E9C-796602C91D0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Compression</a:t>
          </a:r>
          <a:r>
            <a:rPr lang="it-IT"/>
            <a:t> </a:t>
          </a:r>
          <a:r>
            <a:rPr lang="it-IT" err="1"/>
            <a:t>Results</a:t>
          </a:r>
          <a:r>
            <a:rPr lang="it-IT"/>
            <a:t> </a:t>
          </a:r>
          <a:endParaRPr lang="en-US"/>
        </a:p>
      </dgm:t>
    </dgm:pt>
    <dgm:pt modelId="{B7D5B74F-D730-4ED4-9BC5-BE2F6AAFD91F}" type="parTrans" cxnId="{C1300764-EBD6-4182-97CC-B25F6CD54594}">
      <dgm:prSet/>
      <dgm:spPr/>
      <dgm:t>
        <a:bodyPr/>
        <a:lstStyle/>
        <a:p>
          <a:endParaRPr lang="en-US"/>
        </a:p>
      </dgm:t>
    </dgm:pt>
    <dgm:pt modelId="{85BE4FDE-5C81-4D44-B909-BA031C34572E}" type="sibTrans" cxnId="{C1300764-EBD6-4182-97CC-B25F6CD54594}">
      <dgm:prSet/>
      <dgm:spPr/>
      <dgm:t>
        <a:bodyPr/>
        <a:lstStyle/>
        <a:p>
          <a:endParaRPr lang="en-US"/>
        </a:p>
      </dgm:t>
    </dgm:pt>
    <dgm:pt modelId="{5D4226AE-20ED-4C87-AAE7-88B7F6BB4757}" type="pres">
      <dgm:prSet presAssocID="{26DB43F8-9EF9-4461-AAC9-780A34130681}" presName="root" presStyleCnt="0">
        <dgm:presLayoutVars>
          <dgm:dir/>
          <dgm:resizeHandles val="exact"/>
        </dgm:presLayoutVars>
      </dgm:prSet>
      <dgm:spPr/>
    </dgm:pt>
    <dgm:pt modelId="{CEDA3C34-86F4-4AEE-A58A-224B443A4315}" type="pres">
      <dgm:prSet presAssocID="{C4EA3765-B5CC-4F60-9EFF-EBDE43BF7F6E}" presName="compNode" presStyleCnt="0"/>
      <dgm:spPr/>
    </dgm:pt>
    <dgm:pt modelId="{1429D8CB-DA98-4A03-9532-E0EE16F4EB9B}" type="pres">
      <dgm:prSet presAssocID="{C4EA3765-B5CC-4F60-9EFF-EBDE43BF7F6E}" presName="bgRect" presStyleLbl="bgShp" presStyleIdx="0" presStyleCnt="5"/>
      <dgm:spPr/>
    </dgm:pt>
    <dgm:pt modelId="{83B856DE-DD66-4502-BA7E-5349A64C364F}" type="pres">
      <dgm:prSet presAssocID="{C4EA3765-B5CC-4F60-9EFF-EBDE43BF7F6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E8A6DD03-6002-494A-8AE5-63759B338F40}" type="pres">
      <dgm:prSet presAssocID="{C4EA3765-B5CC-4F60-9EFF-EBDE43BF7F6E}" presName="spaceRect" presStyleCnt="0"/>
      <dgm:spPr/>
    </dgm:pt>
    <dgm:pt modelId="{402D2CFC-480C-4158-AF64-A94D9F0A12E7}" type="pres">
      <dgm:prSet presAssocID="{C4EA3765-B5CC-4F60-9EFF-EBDE43BF7F6E}" presName="parTx" presStyleLbl="revTx" presStyleIdx="0" presStyleCnt="5">
        <dgm:presLayoutVars>
          <dgm:chMax val="0"/>
          <dgm:chPref val="0"/>
        </dgm:presLayoutVars>
      </dgm:prSet>
      <dgm:spPr/>
    </dgm:pt>
    <dgm:pt modelId="{D0CE7DF5-D8E3-429B-9508-553C3A2B716C}" type="pres">
      <dgm:prSet presAssocID="{F7BFA126-5A9B-4F81-B0F2-AE364D632D49}" presName="sibTrans" presStyleCnt="0"/>
      <dgm:spPr/>
    </dgm:pt>
    <dgm:pt modelId="{3BAAC448-0EE9-4634-9F06-B075A67E260F}" type="pres">
      <dgm:prSet presAssocID="{AEDECC17-0392-4967-B4B8-28C0981756BC}" presName="compNode" presStyleCnt="0"/>
      <dgm:spPr/>
    </dgm:pt>
    <dgm:pt modelId="{23A94B26-0DC8-45DC-B10C-4B267C59CF88}" type="pres">
      <dgm:prSet presAssocID="{AEDECC17-0392-4967-B4B8-28C0981756BC}" presName="bgRect" presStyleLbl="bgShp" presStyleIdx="1" presStyleCnt="5"/>
      <dgm:spPr/>
    </dgm:pt>
    <dgm:pt modelId="{64D0C0B9-DDD6-4B9A-BF7C-E7EB53425F9B}" type="pres">
      <dgm:prSet presAssocID="{AEDECC17-0392-4967-B4B8-28C0981756B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 with solid fill"/>
        </a:ext>
      </dgm:extLst>
    </dgm:pt>
    <dgm:pt modelId="{0A34C9C1-7149-4323-B87C-07779FF56994}" type="pres">
      <dgm:prSet presAssocID="{AEDECC17-0392-4967-B4B8-28C0981756BC}" presName="spaceRect" presStyleCnt="0"/>
      <dgm:spPr/>
    </dgm:pt>
    <dgm:pt modelId="{ACE0E39E-0EAD-4F18-9277-C642BCB5B2FF}" type="pres">
      <dgm:prSet presAssocID="{AEDECC17-0392-4967-B4B8-28C0981756BC}" presName="parTx" presStyleLbl="revTx" presStyleIdx="1" presStyleCnt="5">
        <dgm:presLayoutVars>
          <dgm:chMax val="0"/>
          <dgm:chPref val="0"/>
        </dgm:presLayoutVars>
      </dgm:prSet>
      <dgm:spPr/>
    </dgm:pt>
    <dgm:pt modelId="{16E6212D-7708-4A84-B050-6278E5AB7BD5}" type="pres">
      <dgm:prSet presAssocID="{7FC52328-FD79-4607-92AE-8CE5B40F8908}" presName="sibTrans" presStyleCnt="0"/>
      <dgm:spPr/>
    </dgm:pt>
    <dgm:pt modelId="{A7A7F66A-786E-452E-9D48-096A0AD8C63A}" type="pres">
      <dgm:prSet presAssocID="{CEFC2499-4098-46E9-84C9-3DA7C8E0084C}" presName="compNode" presStyleCnt="0"/>
      <dgm:spPr/>
    </dgm:pt>
    <dgm:pt modelId="{CF93ECCE-BD76-4C10-A83A-B7A1E56DA495}" type="pres">
      <dgm:prSet presAssocID="{CEFC2499-4098-46E9-84C9-3DA7C8E0084C}" presName="bgRect" presStyleLbl="bgShp" presStyleIdx="2" presStyleCnt="5"/>
      <dgm:spPr/>
    </dgm:pt>
    <dgm:pt modelId="{20D950A1-93D6-41A7-8CB2-CAFD697707E5}" type="pres">
      <dgm:prSet presAssocID="{CEFC2499-4098-46E9-84C9-3DA7C8E0084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 with solid fill"/>
        </a:ext>
      </dgm:extLst>
    </dgm:pt>
    <dgm:pt modelId="{80050982-8928-4C96-8D88-EF4564834807}" type="pres">
      <dgm:prSet presAssocID="{CEFC2499-4098-46E9-84C9-3DA7C8E0084C}" presName="spaceRect" presStyleCnt="0"/>
      <dgm:spPr/>
    </dgm:pt>
    <dgm:pt modelId="{BE45CD35-6ED6-4F51-A654-98D299546754}" type="pres">
      <dgm:prSet presAssocID="{CEFC2499-4098-46E9-84C9-3DA7C8E0084C}" presName="parTx" presStyleLbl="revTx" presStyleIdx="2" presStyleCnt="5">
        <dgm:presLayoutVars>
          <dgm:chMax val="0"/>
          <dgm:chPref val="0"/>
        </dgm:presLayoutVars>
      </dgm:prSet>
      <dgm:spPr/>
    </dgm:pt>
    <dgm:pt modelId="{9094415C-D56A-4FC5-A011-7887F9F1BC1F}" type="pres">
      <dgm:prSet presAssocID="{A59AC083-0E5C-4C44-8884-17657A8E4897}" presName="sibTrans" presStyleCnt="0"/>
      <dgm:spPr/>
    </dgm:pt>
    <dgm:pt modelId="{28388DC0-ECE8-4FCE-A4FE-FF624D669A99}" type="pres">
      <dgm:prSet presAssocID="{F04A11A9-17C2-4EAE-A691-72338B0DD14E}" presName="compNode" presStyleCnt="0"/>
      <dgm:spPr/>
    </dgm:pt>
    <dgm:pt modelId="{436DE5E3-C6BF-4F55-8F8C-9FBA70C56DEA}" type="pres">
      <dgm:prSet presAssocID="{F04A11A9-17C2-4EAE-A691-72338B0DD14E}" presName="bgRect" presStyleLbl="bgShp" presStyleIdx="3" presStyleCnt="5"/>
      <dgm:spPr/>
    </dgm:pt>
    <dgm:pt modelId="{078E043B-C15A-422D-9C09-3CF0A33D035F}" type="pres">
      <dgm:prSet presAssocID="{F04A11A9-17C2-4EAE-A691-72338B0DD14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0A733FB-482F-4A40-A07C-5C23442CF383}" type="pres">
      <dgm:prSet presAssocID="{F04A11A9-17C2-4EAE-A691-72338B0DD14E}" presName="spaceRect" presStyleCnt="0"/>
      <dgm:spPr/>
    </dgm:pt>
    <dgm:pt modelId="{1CE35525-A149-40EE-BB02-CDD9F8A8B0F5}" type="pres">
      <dgm:prSet presAssocID="{F04A11A9-17C2-4EAE-A691-72338B0DD14E}" presName="parTx" presStyleLbl="revTx" presStyleIdx="3" presStyleCnt="5">
        <dgm:presLayoutVars>
          <dgm:chMax val="0"/>
          <dgm:chPref val="0"/>
        </dgm:presLayoutVars>
      </dgm:prSet>
      <dgm:spPr/>
    </dgm:pt>
    <dgm:pt modelId="{22F18001-83AF-4CD9-AB87-7AA9FF4A11BC}" type="pres">
      <dgm:prSet presAssocID="{5E70283E-F22D-44F2-9719-9A7567E6A1CA}" presName="sibTrans" presStyleCnt="0"/>
      <dgm:spPr/>
    </dgm:pt>
    <dgm:pt modelId="{CEDBD2D8-E05F-480B-A20F-14CD9580FA3A}" type="pres">
      <dgm:prSet presAssocID="{522882D6-5BF9-4364-9E9C-796602C91D00}" presName="compNode" presStyleCnt="0"/>
      <dgm:spPr/>
    </dgm:pt>
    <dgm:pt modelId="{EF28030F-79F4-41CB-A051-F0A044A8036B}" type="pres">
      <dgm:prSet presAssocID="{522882D6-5BF9-4364-9E9C-796602C91D00}" presName="bgRect" presStyleLbl="bgShp" presStyleIdx="4" presStyleCnt="5"/>
      <dgm:spPr/>
    </dgm:pt>
    <dgm:pt modelId="{A2FB2CFA-5029-4E7D-A223-7C36BB1A27DE}" type="pres">
      <dgm:prSet presAssocID="{522882D6-5BF9-4364-9E9C-796602C91D0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 with solid fill"/>
        </a:ext>
      </dgm:extLst>
    </dgm:pt>
    <dgm:pt modelId="{1D62D1BA-1618-4516-8311-9BAB288066C1}" type="pres">
      <dgm:prSet presAssocID="{522882D6-5BF9-4364-9E9C-796602C91D00}" presName="spaceRect" presStyleCnt="0"/>
      <dgm:spPr/>
    </dgm:pt>
    <dgm:pt modelId="{FFD9588B-F38A-4AB0-B344-12817E323BE7}" type="pres">
      <dgm:prSet presAssocID="{522882D6-5BF9-4364-9E9C-796602C91D0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6964939-1E65-4D90-81BB-C1B2A2A4773D}" type="presOf" srcId="{CEFC2499-4098-46E9-84C9-3DA7C8E0084C}" destId="{BE45CD35-6ED6-4F51-A654-98D299546754}" srcOrd="0" destOrd="0" presId="urn:microsoft.com/office/officeart/2018/2/layout/IconVerticalSolidList"/>
    <dgm:cxn modelId="{C1300764-EBD6-4182-97CC-B25F6CD54594}" srcId="{26DB43F8-9EF9-4461-AAC9-780A34130681}" destId="{522882D6-5BF9-4364-9E9C-796602C91D00}" srcOrd="4" destOrd="0" parTransId="{B7D5B74F-D730-4ED4-9BC5-BE2F6AAFD91F}" sibTransId="{85BE4FDE-5C81-4D44-B909-BA031C34572E}"/>
    <dgm:cxn modelId="{5106984F-E6AA-431A-929D-E93BE7E128FD}" srcId="{26DB43F8-9EF9-4461-AAC9-780A34130681}" destId="{F04A11A9-17C2-4EAE-A691-72338B0DD14E}" srcOrd="3" destOrd="0" parTransId="{AD6FF2BB-89B3-4518-BEFA-B3AD7C04032E}" sibTransId="{5E70283E-F22D-44F2-9719-9A7567E6A1CA}"/>
    <dgm:cxn modelId="{83994287-DD57-4C10-822E-982EEEC00535}" type="presOf" srcId="{C4EA3765-B5CC-4F60-9EFF-EBDE43BF7F6E}" destId="{402D2CFC-480C-4158-AF64-A94D9F0A12E7}" srcOrd="0" destOrd="0" presId="urn:microsoft.com/office/officeart/2018/2/layout/IconVerticalSolidList"/>
    <dgm:cxn modelId="{19E0CF8B-70EA-4C00-B4F1-6AA11207616D}" type="presOf" srcId="{AEDECC17-0392-4967-B4B8-28C0981756BC}" destId="{ACE0E39E-0EAD-4F18-9277-C642BCB5B2FF}" srcOrd="0" destOrd="0" presId="urn:microsoft.com/office/officeart/2018/2/layout/IconVerticalSolidList"/>
    <dgm:cxn modelId="{E12BBC95-5B1B-45B1-83A3-421AC9B7E6B1}" type="presOf" srcId="{F04A11A9-17C2-4EAE-A691-72338B0DD14E}" destId="{1CE35525-A149-40EE-BB02-CDD9F8A8B0F5}" srcOrd="0" destOrd="0" presId="urn:microsoft.com/office/officeart/2018/2/layout/IconVerticalSolidList"/>
    <dgm:cxn modelId="{1CB9A8BF-E92C-4F59-988C-36E1717C8BD5}" type="presOf" srcId="{26DB43F8-9EF9-4461-AAC9-780A34130681}" destId="{5D4226AE-20ED-4C87-AAE7-88B7F6BB4757}" srcOrd="0" destOrd="0" presId="urn:microsoft.com/office/officeart/2018/2/layout/IconVerticalSolidList"/>
    <dgm:cxn modelId="{9A682BCA-FF71-4C16-8AF6-F9ADC408F681}" srcId="{26DB43F8-9EF9-4461-AAC9-780A34130681}" destId="{C4EA3765-B5CC-4F60-9EFF-EBDE43BF7F6E}" srcOrd="0" destOrd="0" parTransId="{3205B2CC-89D2-46F7-9FDF-E611ECD6913D}" sibTransId="{F7BFA126-5A9B-4F81-B0F2-AE364D632D49}"/>
    <dgm:cxn modelId="{B205EFCC-309A-4D9B-A2D5-BD68926F7B28}" srcId="{26DB43F8-9EF9-4461-AAC9-780A34130681}" destId="{CEFC2499-4098-46E9-84C9-3DA7C8E0084C}" srcOrd="2" destOrd="0" parTransId="{00B77D36-2535-4B80-A640-3DE918C8A8FA}" sibTransId="{A59AC083-0E5C-4C44-8884-17657A8E4897}"/>
    <dgm:cxn modelId="{4CC890E6-5CCD-4B7B-AD6F-F638ABFB5DA4}" type="presOf" srcId="{522882D6-5BF9-4364-9E9C-796602C91D00}" destId="{FFD9588B-F38A-4AB0-B344-12817E323BE7}" srcOrd="0" destOrd="0" presId="urn:microsoft.com/office/officeart/2018/2/layout/IconVerticalSolidList"/>
    <dgm:cxn modelId="{16AA86FF-FE38-49F8-8F24-01CDD8BC9F9E}" srcId="{26DB43F8-9EF9-4461-AAC9-780A34130681}" destId="{AEDECC17-0392-4967-B4B8-28C0981756BC}" srcOrd="1" destOrd="0" parTransId="{0E09C70D-6911-48B2-AED7-ECC4C9EDF3E5}" sibTransId="{7FC52328-FD79-4607-92AE-8CE5B40F8908}"/>
    <dgm:cxn modelId="{5870B397-A972-4019-BC20-2C27E0DDB5F9}" type="presParOf" srcId="{5D4226AE-20ED-4C87-AAE7-88B7F6BB4757}" destId="{CEDA3C34-86F4-4AEE-A58A-224B443A4315}" srcOrd="0" destOrd="0" presId="urn:microsoft.com/office/officeart/2018/2/layout/IconVerticalSolidList"/>
    <dgm:cxn modelId="{9917068D-1D83-4C61-9317-BA08BB500854}" type="presParOf" srcId="{CEDA3C34-86F4-4AEE-A58A-224B443A4315}" destId="{1429D8CB-DA98-4A03-9532-E0EE16F4EB9B}" srcOrd="0" destOrd="0" presId="urn:microsoft.com/office/officeart/2018/2/layout/IconVerticalSolidList"/>
    <dgm:cxn modelId="{C6B5E3D9-F821-4768-BE74-FE8EB586FB39}" type="presParOf" srcId="{CEDA3C34-86F4-4AEE-A58A-224B443A4315}" destId="{83B856DE-DD66-4502-BA7E-5349A64C364F}" srcOrd="1" destOrd="0" presId="urn:microsoft.com/office/officeart/2018/2/layout/IconVerticalSolidList"/>
    <dgm:cxn modelId="{71203E3D-FAF3-448C-9768-C20117A47EC9}" type="presParOf" srcId="{CEDA3C34-86F4-4AEE-A58A-224B443A4315}" destId="{E8A6DD03-6002-494A-8AE5-63759B338F40}" srcOrd="2" destOrd="0" presId="urn:microsoft.com/office/officeart/2018/2/layout/IconVerticalSolidList"/>
    <dgm:cxn modelId="{79B41496-21CA-4BAC-B2A1-57A7221D6DF2}" type="presParOf" srcId="{CEDA3C34-86F4-4AEE-A58A-224B443A4315}" destId="{402D2CFC-480C-4158-AF64-A94D9F0A12E7}" srcOrd="3" destOrd="0" presId="urn:microsoft.com/office/officeart/2018/2/layout/IconVerticalSolidList"/>
    <dgm:cxn modelId="{4D1B304D-03FC-48FD-A7FF-A6F5F60CB0E7}" type="presParOf" srcId="{5D4226AE-20ED-4C87-AAE7-88B7F6BB4757}" destId="{D0CE7DF5-D8E3-429B-9508-553C3A2B716C}" srcOrd="1" destOrd="0" presId="urn:microsoft.com/office/officeart/2018/2/layout/IconVerticalSolidList"/>
    <dgm:cxn modelId="{42F540C9-3B4E-4776-B4D8-D10202D55647}" type="presParOf" srcId="{5D4226AE-20ED-4C87-AAE7-88B7F6BB4757}" destId="{3BAAC448-0EE9-4634-9F06-B075A67E260F}" srcOrd="2" destOrd="0" presId="urn:microsoft.com/office/officeart/2018/2/layout/IconVerticalSolidList"/>
    <dgm:cxn modelId="{A8FCBEE4-60E3-44ED-9D78-55F73E8C33C8}" type="presParOf" srcId="{3BAAC448-0EE9-4634-9F06-B075A67E260F}" destId="{23A94B26-0DC8-45DC-B10C-4B267C59CF88}" srcOrd="0" destOrd="0" presId="urn:microsoft.com/office/officeart/2018/2/layout/IconVerticalSolidList"/>
    <dgm:cxn modelId="{732DBFB4-5A95-40D0-BD5C-23F1B07D0BAF}" type="presParOf" srcId="{3BAAC448-0EE9-4634-9F06-B075A67E260F}" destId="{64D0C0B9-DDD6-4B9A-BF7C-E7EB53425F9B}" srcOrd="1" destOrd="0" presId="urn:microsoft.com/office/officeart/2018/2/layout/IconVerticalSolidList"/>
    <dgm:cxn modelId="{01D84F11-0C32-4AA2-9D66-0C9E41242661}" type="presParOf" srcId="{3BAAC448-0EE9-4634-9F06-B075A67E260F}" destId="{0A34C9C1-7149-4323-B87C-07779FF56994}" srcOrd="2" destOrd="0" presId="urn:microsoft.com/office/officeart/2018/2/layout/IconVerticalSolidList"/>
    <dgm:cxn modelId="{8FB5DD64-FC4D-4166-9160-EF3632FD7D12}" type="presParOf" srcId="{3BAAC448-0EE9-4634-9F06-B075A67E260F}" destId="{ACE0E39E-0EAD-4F18-9277-C642BCB5B2FF}" srcOrd="3" destOrd="0" presId="urn:microsoft.com/office/officeart/2018/2/layout/IconVerticalSolidList"/>
    <dgm:cxn modelId="{5417925A-A166-4F3E-8112-FDD408109062}" type="presParOf" srcId="{5D4226AE-20ED-4C87-AAE7-88B7F6BB4757}" destId="{16E6212D-7708-4A84-B050-6278E5AB7BD5}" srcOrd="3" destOrd="0" presId="urn:microsoft.com/office/officeart/2018/2/layout/IconVerticalSolidList"/>
    <dgm:cxn modelId="{0796BDBA-4C09-41F4-A21C-2F6698CC8943}" type="presParOf" srcId="{5D4226AE-20ED-4C87-AAE7-88B7F6BB4757}" destId="{A7A7F66A-786E-452E-9D48-096A0AD8C63A}" srcOrd="4" destOrd="0" presId="urn:microsoft.com/office/officeart/2018/2/layout/IconVerticalSolidList"/>
    <dgm:cxn modelId="{140662D9-8C2E-4BB9-AC3B-464CC3542B11}" type="presParOf" srcId="{A7A7F66A-786E-452E-9D48-096A0AD8C63A}" destId="{CF93ECCE-BD76-4C10-A83A-B7A1E56DA495}" srcOrd="0" destOrd="0" presId="urn:microsoft.com/office/officeart/2018/2/layout/IconVerticalSolidList"/>
    <dgm:cxn modelId="{DCDFD985-DB16-4FE4-8B4B-210467E844B3}" type="presParOf" srcId="{A7A7F66A-786E-452E-9D48-096A0AD8C63A}" destId="{20D950A1-93D6-41A7-8CB2-CAFD697707E5}" srcOrd="1" destOrd="0" presId="urn:microsoft.com/office/officeart/2018/2/layout/IconVerticalSolidList"/>
    <dgm:cxn modelId="{C8CF4F54-CE25-4A4B-8A69-3EF9D9DA57CD}" type="presParOf" srcId="{A7A7F66A-786E-452E-9D48-096A0AD8C63A}" destId="{80050982-8928-4C96-8D88-EF4564834807}" srcOrd="2" destOrd="0" presId="urn:microsoft.com/office/officeart/2018/2/layout/IconVerticalSolidList"/>
    <dgm:cxn modelId="{6ED1291C-C39D-4260-A833-8A96D2D9D9E3}" type="presParOf" srcId="{A7A7F66A-786E-452E-9D48-096A0AD8C63A}" destId="{BE45CD35-6ED6-4F51-A654-98D299546754}" srcOrd="3" destOrd="0" presId="urn:microsoft.com/office/officeart/2018/2/layout/IconVerticalSolidList"/>
    <dgm:cxn modelId="{85D93D2B-A45C-44F1-9ECA-6753C6963C58}" type="presParOf" srcId="{5D4226AE-20ED-4C87-AAE7-88B7F6BB4757}" destId="{9094415C-D56A-4FC5-A011-7887F9F1BC1F}" srcOrd="5" destOrd="0" presId="urn:microsoft.com/office/officeart/2018/2/layout/IconVerticalSolidList"/>
    <dgm:cxn modelId="{CCD19770-21AC-43B7-BEAD-F585C556B043}" type="presParOf" srcId="{5D4226AE-20ED-4C87-AAE7-88B7F6BB4757}" destId="{28388DC0-ECE8-4FCE-A4FE-FF624D669A99}" srcOrd="6" destOrd="0" presId="urn:microsoft.com/office/officeart/2018/2/layout/IconVerticalSolidList"/>
    <dgm:cxn modelId="{980AB738-4129-4DC2-8147-73CE6974A5F7}" type="presParOf" srcId="{28388DC0-ECE8-4FCE-A4FE-FF624D669A99}" destId="{436DE5E3-C6BF-4F55-8F8C-9FBA70C56DEA}" srcOrd="0" destOrd="0" presId="urn:microsoft.com/office/officeart/2018/2/layout/IconVerticalSolidList"/>
    <dgm:cxn modelId="{91C18997-63BA-4474-989E-3F6836BE5066}" type="presParOf" srcId="{28388DC0-ECE8-4FCE-A4FE-FF624D669A99}" destId="{078E043B-C15A-422D-9C09-3CF0A33D035F}" srcOrd="1" destOrd="0" presId="urn:microsoft.com/office/officeart/2018/2/layout/IconVerticalSolidList"/>
    <dgm:cxn modelId="{68A7DE5E-BAF2-4A2A-BE56-493C6F4371D5}" type="presParOf" srcId="{28388DC0-ECE8-4FCE-A4FE-FF624D669A99}" destId="{B0A733FB-482F-4A40-A07C-5C23442CF383}" srcOrd="2" destOrd="0" presId="urn:microsoft.com/office/officeart/2018/2/layout/IconVerticalSolidList"/>
    <dgm:cxn modelId="{B0306D0F-B849-45A0-8C80-3058098F404A}" type="presParOf" srcId="{28388DC0-ECE8-4FCE-A4FE-FF624D669A99}" destId="{1CE35525-A149-40EE-BB02-CDD9F8A8B0F5}" srcOrd="3" destOrd="0" presId="urn:microsoft.com/office/officeart/2018/2/layout/IconVerticalSolidList"/>
    <dgm:cxn modelId="{64C7A6C4-33DA-4D04-BEF9-43A0FB246814}" type="presParOf" srcId="{5D4226AE-20ED-4C87-AAE7-88B7F6BB4757}" destId="{22F18001-83AF-4CD9-AB87-7AA9FF4A11BC}" srcOrd="7" destOrd="0" presId="urn:microsoft.com/office/officeart/2018/2/layout/IconVerticalSolidList"/>
    <dgm:cxn modelId="{CA3F819A-0C6D-4E9B-B4A0-56B4C21F23A0}" type="presParOf" srcId="{5D4226AE-20ED-4C87-AAE7-88B7F6BB4757}" destId="{CEDBD2D8-E05F-480B-A20F-14CD9580FA3A}" srcOrd="8" destOrd="0" presId="urn:microsoft.com/office/officeart/2018/2/layout/IconVerticalSolidList"/>
    <dgm:cxn modelId="{ED542DC1-6DB5-43A6-9DAD-CCC984415508}" type="presParOf" srcId="{CEDBD2D8-E05F-480B-A20F-14CD9580FA3A}" destId="{EF28030F-79F4-41CB-A051-F0A044A8036B}" srcOrd="0" destOrd="0" presId="urn:microsoft.com/office/officeart/2018/2/layout/IconVerticalSolidList"/>
    <dgm:cxn modelId="{405A056C-D3E6-4075-9AA3-9E8E8FB9D52C}" type="presParOf" srcId="{CEDBD2D8-E05F-480B-A20F-14CD9580FA3A}" destId="{A2FB2CFA-5029-4E7D-A223-7C36BB1A27DE}" srcOrd="1" destOrd="0" presId="urn:microsoft.com/office/officeart/2018/2/layout/IconVerticalSolidList"/>
    <dgm:cxn modelId="{78AA5A85-2253-4AA7-B3ED-8D02A03DCA4C}" type="presParOf" srcId="{CEDBD2D8-E05F-480B-A20F-14CD9580FA3A}" destId="{1D62D1BA-1618-4516-8311-9BAB288066C1}" srcOrd="2" destOrd="0" presId="urn:microsoft.com/office/officeart/2018/2/layout/IconVerticalSolidList"/>
    <dgm:cxn modelId="{0D3725D5-AF68-4D4C-A10D-19C3F5C4741E}" type="presParOf" srcId="{CEDBD2D8-E05F-480B-A20F-14CD9580FA3A}" destId="{FFD9588B-F38A-4AB0-B344-12817E323B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9D8CB-DA98-4A03-9532-E0EE16F4EB9B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856DE-DD66-4502-BA7E-5349A64C364F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D2CFC-480C-4158-AF64-A94D9F0A12E7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Image </a:t>
          </a:r>
          <a:r>
            <a:rPr lang="it-IT" sz="1900" kern="1200" err="1"/>
            <a:t>Quantization</a:t>
          </a:r>
          <a:endParaRPr lang="en-US" sz="1900" kern="1200"/>
        </a:p>
      </dsp:txBody>
      <dsp:txXfrm>
        <a:off x="1059754" y="4307"/>
        <a:ext cx="5304469" cy="917536"/>
      </dsp:txXfrm>
    </dsp:sp>
    <dsp:sp modelId="{23A94B26-0DC8-45DC-B10C-4B267C59CF88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0C0B9-DDD6-4B9A-BF7C-E7EB53425F9B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0E39E-0EAD-4F18-9277-C642BCB5B2FF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Program Structure </a:t>
          </a:r>
          <a:endParaRPr lang="en-US" sz="1900" kern="1200"/>
        </a:p>
      </dsp:txBody>
      <dsp:txXfrm>
        <a:off x="1059754" y="1151227"/>
        <a:ext cx="5304469" cy="917536"/>
      </dsp:txXfrm>
    </dsp:sp>
    <dsp:sp modelId="{CF93ECCE-BD76-4C10-A83A-B7A1E56DA495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950A1-93D6-41A7-8CB2-CAFD697707E5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5CD35-6ED6-4F51-A654-98D299546754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Code </a:t>
          </a:r>
          <a:r>
            <a:rPr lang="it-IT" sz="1900" kern="1200" err="1"/>
            <a:t>Overview</a:t>
          </a:r>
          <a:endParaRPr lang="en-US" sz="1900" kern="1200"/>
        </a:p>
      </dsp:txBody>
      <dsp:txXfrm>
        <a:off x="1059754" y="2298147"/>
        <a:ext cx="5304469" cy="917536"/>
      </dsp:txXfrm>
    </dsp:sp>
    <dsp:sp modelId="{436DE5E3-C6BF-4F55-8F8C-9FBA70C56DEA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E043B-C15A-422D-9C09-3CF0A33D035F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35525-A149-40EE-BB02-CDD9F8A8B0F5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Performance Evaluation </a:t>
          </a:r>
          <a:endParaRPr lang="en-US" sz="1900" kern="1200"/>
        </a:p>
      </dsp:txBody>
      <dsp:txXfrm>
        <a:off x="1059754" y="3445068"/>
        <a:ext cx="5304469" cy="917536"/>
      </dsp:txXfrm>
    </dsp:sp>
    <dsp:sp modelId="{EF28030F-79F4-41CB-A051-F0A044A8036B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B2CFA-5029-4E7D-A223-7C36BB1A27DE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9588B-F38A-4AB0-B344-12817E323BE7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err="1"/>
            <a:t>Compression</a:t>
          </a:r>
          <a:r>
            <a:rPr lang="it-IT" sz="1900" kern="1200"/>
            <a:t> </a:t>
          </a:r>
          <a:r>
            <a:rPr lang="it-IT" sz="1900" kern="1200" err="1"/>
            <a:t>Results</a:t>
          </a:r>
          <a:r>
            <a:rPr lang="it-IT" sz="1900" kern="1200"/>
            <a:t> </a:t>
          </a:r>
          <a:endParaRPr lang="en-US" sz="1900" kern="1200"/>
        </a:p>
      </dsp:txBody>
      <dsp:txXfrm>
        <a:off x="1059754" y="4591988"/>
        <a:ext cx="5304469" cy="91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484C1-3F9D-47D7-9672-9AE9474AC561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86854-B07C-45A1-AC12-396A37E08A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190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86854-B07C-45A1-AC12-396A37E08AD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34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86854-B07C-45A1-AC12-396A37E08AD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4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38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6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2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8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8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6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4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28" r:id="rId6"/>
    <p:sldLayoutId id="2147484024" r:id="rId7"/>
    <p:sldLayoutId id="2147484025" r:id="rId8"/>
    <p:sldLayoutId id="2147484026" r:id="rId9"/>
    <p:sldLayoutId id="2147484027" r:id="rId10"/>
    <p:sldLayoutId id="21474840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F608-4625-70F4-4A65-45A54336979E}"/>
              </a:ext>
            </a:extLst>
          </p:cNvPr>
          <p:cNvSpPr txBox="1">
            <a:spLocks/>
          </p:cNvSpPr>
          <p:nvPr/>
        </p:nvSpPr>
        <p:spPr>
          <a:xfrm>
            <a:off x="437341" y="478896"/>
            <a:ext cx="5523980" cy="832453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err="1"/>
              <a:t>Where</a:t>
            </a:r>
            <a:r>
              <a:rPr lang="it-IT" sz="4800" dirty="0"/>
              <a:t> </a:t>
            </a:r>
            <a:r>
              <a:rPr lang="it-IT" sz="4800" dirty="0" err="1"/>
              <a:t>we</a:t>
            </a:r>
            <a:r>
              <a:rPr lang="it-IT" sz="4800" dirty="0"/>
              <a:t> </a:t>
            </a:r>
            <a:r>
              <a:rPr lang="it-IT" sz="4800" dirty="0" err="1"/>
              <a:t>left</a:t>
            </a:r>
            <a:r>
              <a:rPr lang="it-IT" sz="4800" dirty="0"/>
              <a:t> off…</a:t>
            </a:r>
            <a:endParaRPr lang="en-GB" sz="4800" dirty="0"/>
          </a:p>
        </p:txBody>
      </p:sp>
      <p:pic>
        <p:nvPicPr>
          <p:cNvPr id="3" name="Picture 2" descr="A colorful dots on a black background&#10;&#10;Description automatically generated">
            <a:extLst>
              <a:ext uri="{FF2B5EF4-FFF2-40B4-BE49-F238E27FC236}">
                <a16:creationId xmlns:a16="http://schemas.microsoft.com/office/drawing/2014/main" id="{014070E4-8372-0933-A62C-B48430AAF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55" y="212514"/>
            <a:ext cx="4855424" cy="3650649"/>
          </a:xfrm>
          <a:prstGeom prst="rect">
            <a:avLst/>
          </a:prstGeom>
        </p:spPr>
      </p:pic>
      <p:sp>
        <p:nvSpPr>
          <p:cNvPr id="4" name="Subtitle 4">
            <a:extLst>
              <a:ext uri="{FF2B5EF4-FFF2-40B4-BE49-F238E27FC236}">
                <a16:creationId xmlns:a16="http://schemas.microsoft.com/office/drawing/2014/main" id="{2BAE5A87-F50D-855D-3337-42648D5669FB}"/>
              </a:ext>
            </a:extLst>
          </p:cNvPr>
          <p:cNvSpPr txBox="1">
            <a:spLocks/>
          </p:cNvSpPr>
          <p:nvPr/>
        </p:nvSpPr>
        <p:spPr>
          <a:xfrm>
            <a:off x="437341" y="1595177"/>
            <a:ext cx="5523980" cy="46213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400" dirty="0" err="1"/>
              <a:t>Very</a:t>
            </a:r>
            <a:r>
              <a:rPr lang="it-IT" sz="2400" dirty="0"/>
              <a:t> </a:t>
            </a:r>
            <a:r>
              <a:rPr lang="it-IT" sz="2400" dirty="0" err="1"/>
              <a:t>inefficient</a:t>
            </a:r>
            <a:r>
              <a:rPr lang="it-IT" sz="2400" dirty="0"/>
              <a:t> </a:t>
            </a:r>
            <a:r>
              <a:rPr lang="it-IT" sz="2400" dirty="0" err="1"/>
              <a:t>implementation</a:t>
            </a:r>
            <a:r>
              <a:rPr lang="it-IT" sz="2400" dirty="0"/>
              <a:t> of </a:t>
            </a:r>
            <a:r>
              <a:rPr lang="it-IT" sz="2400" dirty="0" err="1"/>
              <a:t>kmeans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</a:t>
            </a:r>
            <a:r>
              <a:rPr lang="it-IT" sz="2400" dirty="0" err="1"/>
              <a:t>mpi</a:t>
            </a:r>
            <a:r>
              <a:rPr lang="it-IT" sz="2400" dirty="0"/>
              <a:t> with the following </a:t>
            </a:r>
            <a:r>
              <a:rPr lang="it-IT" sz="2400" dirty="0" err="1"/>
              <a:t>problems</a:t>
            </a:r>
            <a:r>
              <a:rPr lang="it-IT" sz="2400" dirty="0"/>
              <a:t>:</a:t>
            </a:r>
          </a:p>
          <a:p>
            <a:pPr>
              <a:lnSpc>
                <a:spcPct val="100000"/>
              </a:lnSpc>
            </a:pPr>
            <a:r>
              <a:rPr lang="it-IT" sz="2400" dirty="0"/>
              <a:t>Too high </a:t>
            </a:r>
            <a:r>
              <a:rPr lang="it-IT" sz="2400" dirty="0" err="1"/>
              <a:t>occupancy</a:t>
            </a:r>
            <a:r>
              <a:rPr lang="it-IT" sz="2400" dirty="0"/>
              <a:t> of RAM </a:t>
            </a:r>
            <a:r>
              <a:rPr lang="it-IT" sz="2400" dirty="0" err="1"/>
              <a:t>during</a:t>
            </a:r>
            <a:r>
              <a:rPr lang="it-IT" sz="2400" dirty="0"/>
              <a:t> the </a:t>
            </a:r>
            <a:r>
              <a:rPr lang="it-IT" sz="2400" dirty="0" err="1"/>
              <a:t>execution</a:t>
            </a:r>
            <a:r>
              <a:rPr lang="it-IT" sz="2400" dirty="0"/>
              <a:t> (</a:t>
            </a:r>
            <a:r>
              <a:rPr lang="it-IT" sz="2400" dirty="0" err="1"/>
              <a:t>all</a:t>
            </a:r>
            <a:r>
              <a:rPr lang="it-IT" sz="2400" dirty="0"/>
              <a:t> the processors </a:t>
            </a:r>
            <a:r>
              <a:rPr lang="it-IT" sz="2400" dirty="0" err="1"/>
              <a:t>were</a:t>
            </a:r>
            <a:r>
              <a:rPr lang="it-IT" sz="2400" dirty="0"/>
              <a:t> </a:t>
            </a:r>
            <a:r>
              <a:rPr lang="it-IT" sz="2400" dirty="0" err="1"/>
              <a:t>saving</a:t>
            </a:r>
            <a:r>
              <a:rPr lang="it-IT" sz="2400" dirty="0"/>
              <a:t> the </a:t>
            </a:r>
            <a:r>
              <a:rPr lang="it-IT" sz="2400" dirty="0" err="1"/>
              <a:t>whole</a:t>
            </a:r>
            <a:r>
              <a:rPr lang="it-IT" sz="2400" dirty="0"/>
              <a:t> dataset and </a:t>
            </a:r>
            <a:r>
              <a:rPr lang="it-IT" sz="2400" dirty="0" err="1"/>
              <a:t>managing</a:t>
            </a:r>
            <a:r>
              <a:rPr lang="it-IT" sz="2400" dirty="0"/>
              <a:t> </a:t>
            </a:r>
            <a:r>
              <a:rPr lang="it-IT" sz="2400" dirty="0" err="1"/>
              <a:t>only</a:t>
            </a:r>
            <a:r>
              <a:rPr lang="it-IT" sz="2400" dirty="0"/>
              <a:t> a part of the points)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82A96-3689-5D6C-7801-03D44174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055" y="4028784"/>
            <a:ext cx="4315723" cy="2687447"/>
          </a:xfrm>
          <a:prstGeom prst="rect">
            <a:avLst/>
          </a:prstGeom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9BD4EADB-BFE2-BA7B-B324-04B910CF3B9A}"/>
              </a:ext>
            </a:extLst>
          </p:cNvPr>
          <p:cNvSpPr txBox="1">
            <a:spLocks/>
          </p:cNvSpPr>
          <p:nvPr/>
        </p:nvSpPr>
        <p:spPr>
          <a:xfrm>
            <a:off x="437341" y="4341764"/>
            <a:ext cx="5523980" cy="11988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sz="2400" dirty="0"/>
              <a:t>A </a:t>
            </a:r>
            <a:r>
              <a:rPr lang="it-IT" sz="2400" dirty="0" err="1"/>
              <a:t>lot</a:t>
            </a:r>
            <a:r>
              <a:rPr lang="it-IT" sz="2400" dirty="0"/>
              <a:t> of </a:t>
            </a:r>
            <a:r>
              <a:rPr lang="it-IT" sz="2400" dirty="0" err="1"/>
              <a:t>send</a:t>
            </a:r>
            <a:r>
              <a:rPr lang="it-IT" sz="2400" dirty="0"/>
              <a:t> and </a:t>
            </a:r>
            <a:r>
              <a:rPr lang="it-IT" sz="2400" dirty="0" err="1"/>
              <a:t>recieve</a:t>
            </a:r>
            <a:r>
              <a:rPr lang="it-IT" sz="2400" dirty="0"/>
              <a:t> made the code </a:t>
            </a:r>
            <a:r>
              <a:rPr lang="it-IT" sz="2400" dirty="0" err="1"/>
              <a:t>as</a:t>
            </a:r>
            <a:r>
              <a:rPr lang="it-IT" sz="2400" dirty="0"/>
              <a:t> fast </a:t>
            </a:r>
            <a:r>
              <a:rPr lang="it-IT" sz="2400" dirty="0" err="1"/>
              <a:t>as</a:t>
            </a:r>
            <a:r>
              <a:rPr lang="it-IT" sz="2400" dirty="0"/>
              <a:t> the </a:t>
            </a:r>
            <a:r>
              <a:rPr lang="it-IT" sz="2400" dirty="0" err="1"/>
              <a:t>sequential</a:t>
            </a:r>
            <a:r>
              <a:rPr lang="it-IT" sz="2400" dirty="0"/>
              <a:t> </a:t>
            </a:r>
            <a:r>
              <a:rPr lang="it-IT" sz="2400" dirty="0" err="1"/>
              <a:t>implementation</a:t>
            </a:r>
            <a:r>
              <a:rPr lang="it-IT" sz="2400" dirty="0"/>
              <a:t> 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AD1310C-EA3E-140A-CEFB-810FED079816}"/>
              </a:ext>
            </a:extLst>
          </p:cNvPr>
          <p:cNvSpPr txBox="1">
            <a:spLocks/>
          </p:cNvSpPr>
          <p:nvPr/>
        </p:nvSpPr>
        <p:spPr>
          <a:xfrm>
            <a:off x="437341" y="5517408"/>
            <a:ext cx="5523980" cy="11988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stopped</a:t>
            </a:r>
            <a:r>
              <a:rPr lang="it-IT" sz="2400" dirty="0"/>
              <a:t> </a:t>
            </a:r>
            <a:r>
              <a:rPr lang="it-IT" sz="2400" dirty="0" err="1"/>
              <a:t>believing</a:t>
            </a:r>
            <a:r>
              <a:rPr lang="it-IT" sz="2400" dirty="0"/>
              <a:t> in </a:t>
            </a:r>
            <a:r>
              <a:rPr lang="it-IT" sz="2400" dirty="0" err="1"/>
              <a:t>parallel</a:t>
            </a:r>
            <a:r>
              <a:rPr lang="it-IT" sz="2400" dirty="0"/>
              <a:t> computing…</a:t>
            </a:r>
          </a:p>
        </p:txBody>
      </p:sp>
      <p:pic>
        <p:nvPicPr>
          <p:cNvPr id="13" name="Picture 12" descr="A yellow and green emoji&#10;&#10;Description automatically generated">
            <a:extLst>
              <a:ext uri="{FF2B5EF4-FFF2-40B4-BE49-F238E27FC236}">
                <a16:creationId xmlns:a16="http://schemas.microsoft.com/office/drawing/2014/main" id="{C8DFF966-9AD7-5D6F-0468-39C178F4C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5603">
            <a:off x="9882429" y="4688006"/>
            <a:ext cx="2272352" cy="22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4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AE397-5312-A104-423E-8E052338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Code Overview: MPI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23BE93CE-7CCE-4CE0-EC52-4E69C9427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153" y="2348429"/>
            <a:ext cx="10305693" cy="409651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EAC3CF3-C625-F9EE-A17E-FFF98F52D5AB}"/>
              </a:ext>
            </a:extLst>
          </p:cNvPr>
          <p:cNvSpPr txBox="1"/>
          <p:nvPr/>
        </p:nvSpPr>
        <p:spPr>
          <a:xfrm>
            <a:off x="4899797" y="1369641"/>
            <a:ext cx="220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KmeansMPI</a:t>
            </a:r>
            <a:r>
              <a:rPr lang="it-IT" b="1" dirty="0">
                <a:solidFill>
                  <a:schemeClr val="bg1"/>
                </a:solidFill>
              </a:rPr>
              <a:t>::</a:t>
            </a:r>
            <a:r>
              <a:rPr lang="it-IT" b="1" dirty="0" err="1">
                <a:solidFill>
                  <a:schemeClr val="bg1"/>
                </a:solidFill>
              </a:rPr>
              <a:t>run</a:t>
            </a:r>
            <a:r>
              <a:rPr lang="it-IT" b="1" dirty="0">
                <a:solidFill>
                  <a:schemeClr val="bg1"/>
                </a:solidFill>
              </a:rPr>
              <a:t>()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59" name="Arrow: Chevron 158">
            <a:extLst>
              <a:ext uri="{FF2B5EF4-FFF2-40B4-BE49-F238E27FC236}">
                <a16:creationId xmlns:a16="http://schemas.microsoft.com/office/drawing/2014/main" id="{E9B882BD-7F0E-4068-3688-8623DE5B0F4B}"/>
              </a:ext>
            </a:extLst>
          </p:cNvPr>
          <p:cNvSpPr/>
          <p:nvPr/>
        </p:nvSpPr>
        <p:spPr>
          <a:xfrm rot="5400000">
            <a:off x="9579493" y="2887220"/>
            <a:ext cx="797118" cy="2595716"/>
          </a:xfrm>
          <a:prstGeom prst="chevron">
            <a:avLst>
              <a:gd name="adj" fmla="val 404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535E41A-A572-F9AF-2D46-6719AEE80EA8}"/>
              </a:ext>
            </a:extLst>
          </p:cNvPr>
          <p:cNvSpPr txBox="1"/>
          <p:nvPr/>
        </p:nvSpPr>
        <p:spPr>
          <a:xfrm>
            <a:off x="9384935" y="4099151"/>
            <a:ext cx="124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MPI_Send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3AE5B5D-8420-B1DE-B779-BA2A6A2C6142}"/>
              </a:ext>
            </a:extLst>
          </p:cNvPr>
          <p:cNvGrpSpPr/>
          <p:nvPr/>
        </p:nvGrpSpPr>
        <p:grpSpPr>
          <a:xfrm>
            <a:off x="8558124" y="1969517"/>
            <a:ext cx="2907790" cy="1748272"/>
            <a:chOff x="8558124" y="1969517"/>
            <a:chExt cx="2907790" cy="174827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FAF6D1-0320-BF5F-9CEC-4340DC0ABED7}"/>
                </a:ext>
              </a:extLst>
            </p:cNvPr>
            <p:cNvSpPr txBox="1"/>
            <p:nvPr/>
          </p:nvSpPr>
          <p:spPr>
            <a:xfrm>
              <a:off x="8558124" y="1972258"/>
              <a:ext cx="651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P[1]</a:t>
              </a:r>
              <a:endParaRPr lang="en-GB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12CED8-5F26-439A-70F7-B703AC8DC4C7}"/>
                </a:ext>
              </a:extLst>
            </p:cNvPr>
            <p:cNvSpPr txBox="1"/>
            <p:nvPr/>
          </p:nvSpPr>
          <p:spPr>
            <a:xfrm>
              <a:off x="9280398" y="1969517"/>
              <a:ext cx="651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P[2]</a:t>
              </a:r>
              <a:endParaRPr lang="en-GB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124159-28AF-825B-7638-1CA8A3B473C4}"/>
                </a:ext>
              </a:extLst>
            </p:cNvPr>
            <p:cNvSpPr txBox="1"/>
            <p:nvPr/>
          </p:nvSpPr>
          <p:spPr>
            <a:xfrm>
              <a:off x="10037419" y="1969517"/>
              <a:ext cx="651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P[3]</a:t>
              </a:r>
              <a:endParaRPr lang="en-GB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55EC4A-3DE1-52F2-97E8-42F1DE31DBA7}"/>
                </a:ext>
              </a:extLst>
            </p:cNvPr>
            <p:cNvSpPr txBox="1"/>
            <p:nvPr/>
          </p:nvSpPr>
          <p:spPr>
            <a:xfrm>
              <a:off x="10814750" y="1969517"/>
              <a:ext cx="651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P[4]</a:t>
              </a:r>
              <a:endParaRPr lang="en-GB" b="1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CA73E78-FEFE-8C78-7BF8-CD148D92301E}"/>
                </a:ext>
              </a:extLst>
            </p:cNvPr>
            <p:cNvSpPr/>
            <p:nvPr/>
          </p:nvSpPr>
          <p:spPr>
            <a:xfrm>
              <a:off x="8754619" y="2438126"/>
              <a:ext cx="180109" cy="18010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EE36EF0-47BB-1EFA-053E-4613C74D22DD}"/>
                </a:ext>
              </a:extLst>
            </p:cNvPr>
            <p:cNvSpPr/>
            <p:nvPr/>
          </p:nvSpPr>
          <p:spPr>
            <a:xfrm>
              <a:off x="8754619" y="2655808"/>
              <a:ext cx="180109" cy="18010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DE46A96-0B37-B854-1E40-F75F4C9221D0}"/>
                </a:ext>
              </a:extLst>
            </p:cNvPr>
            <p:cNvSpPr/>
            <p:nvPr/>
          </p:nvSpPr>
          <p:spPr>
            <a:xfrm>
              <a:off x="8754619" y="2877357"/>
              <a:ext cx="180109" cy="18010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EDB35F-C0C2-C926-9660-46C002B195C2}"/>
                </a:ext>
              </a:extLst>
            </p:cNvPr>
            <p:cNvSpPr/>
            <p:nvPr/>
          </p:nvSpPr>
          <p:spPr>
            <a:xfrm>
              <a:off x="8754619" y="3092103"/>
              <a:ext cx="180109" cy="18010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6FF77CC-4696-9C8D-5F09-CD183A1E4C75}"/>
                </a:ext>
              </a:extLst>
            </p:cNvPr>
            <p:cNvSpPr/>
            <p:nvPr/>
          </p:nvSpPr>
          <p:spPr>
            <a:xfrm>
              <a:off x="9494146" y="2438126"/>
              <a:ext cx="180109" cy="1801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26DC4C9-B0E2-090F-DC34-90900E085696}"/>
                </a:ext>
              </a:extLst>
            </p:cNvPr>
            <p:cNvSpPr/>
            <p:nvPr/>
          </p:nvSpPr>
          <p:spPr>
            <a:xfrm>
              <a:off x="9494146" y="2655808"/>
              <a:ext cx="180109" cy="1801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43E8F95-3151-7A9B-F0F8-03F2A813CE03}"/>
                </a:ext>
              </a:extLst>
            </p:cNvPr>
            <p:cNvSpPr/>
            <p:nvPr/>
          </p:nvSpPr>
          <p:spPr>
            <a:xfrm>
              <a:off x="9494146" y="2877357"/>
              <a:ext cx="180109" cy="1801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0DCE5CD-86B3-2C24-55F6-7629C4750F1F}"/>
                </a:ext>
              </a:extLst>
            </p:cNvPr>
            <p:cNvSpPr/>
            <p:nvPr/>
          </p:nvSpPr>
          <p:spPr>
            <a:xfrm>
              <a:off x="9494146" y="3092103"/>
              <a:ext cx="180109" cy="1801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0B809F7-9DC9-B542-F009-0FA492DD47AB}"/>
                </a:ext>
              </a:extLst>
            </p:cNvPr>
            <p:cNvSpPr/>
            <p:nvPr/>
          </p:nvSpPr>
          <p:spPr>
            <a:xfrm>
              <a:off x="10212888" y="2438126"/>
              <a:ext cx="180109" cy="18010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4AD8565-C678-C414-4802-B5ADC09E4AB7}"/>
                </a:ext>
              </a:extLst>
            </p:cNvPr>
            <p:cNvSpPr/>
            <p:nvPr/>
          </p:nvSpPr>
          <p:spPr>
            <a:xfrm>
              <a:off x="10212888" y="2655808"/>
              <a:ext cx="180109" cy="18010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5FEB488-0EDA-0250-D881-3916CE5C564D}"/>
                </a:ext>
              </a:extLst>
            </p:cNvPr>
            <p:cNvSpPr/>
            <p:nvPr/>
          </p:nvSpPr>
          <p:spPr>
            <a:xfrm>
              <a:off x="10212888" y="2877357"/>
              <a:ext cx="180109" cy="18010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B8B994-1CC9-99FD-0AA5-CF3A082DEBE8}"/>
                </a:ext>
              </a:extLst>
            </p:cNvPr>
            <p:cNvSpPr/>
            <p:nvPr/>
          </p:nvSpPr>
          <p:spPr>
            <a:xfrm>
              <a:off x="10212888" y="3092103"/>
              <a:ext cx="180109" cy="18010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7D30E2B-9735-87A5-ABCC-2826FE00DAC5}"/>
                </a:ext>
              </a:extLst>
            </p:cNvPr>
            <p:cNvSpPr/>
            <p:nvPr/>
          </p:nvSpPr>
          <p:spPr>
            <a:xfrm>
              <a:off x="11012210" y="2438126"/>
              <a:ext cx="180109" cy="18010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68CE116-ADD3-3B02-509C-0AA0C610B408}"/>
                </a:ext>
              </a:extLst>
            </p:cNvPr>
            <p:cNvSpPr/>
            <p:nvPr/>
          </p:nvSpPr>
          <p:spPr>
            <a:xfrm>
              <a:off x="11012210" y="2655808"/>
              <a:ext cx="180109" cy="18010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844CC73-1F41-0F81-F38F-63CCD9DAE8AA}"/>
                </a:ext>
              </a:extLst>
            </p:cNvPr>
            <p:cNvSpPr/>
            <p:nvPr/>
          </p:nvSpPr>
          <p:spPr>
            <a:xfrm>
              <a:off x="11012210" y="2877357"/>
              <a:ext cx="180109" cy="18010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53D5FA5-93E7-D3A2-5F82-87CBDA53204F}"/>
                </a:ext>
              </a:extLst>
            </p:cNvPr>
            <p:cNvSpPr/>
            <p:nvPr/>
          </p:nvSpPr>
          <p:spPr>
            <a:xfrm>
              <a:off x="11012210" y="3092103"/>
              <a:ext cx="180109" cy="18010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677FD2F-22BE-A5FE-13B8-34E90E7C3BB2}"/>
                </a:ext>
              </a:extLst>
            </p:cNvPr>
            <p:cNvSpPr/>
            <p:nvPr/>
          </p:nvSpPr>
          <p:spPr>
            <a:xfrm>
              <a:off x="8761546" y="3322934"/>
              <a:ext cx="180109" cy="18010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7066D27-F0FA-C0E8-8F0A-5116B041298F}"/>
                </a:ext>
              </a:extLst>
            </p:cNvPr>
            <p:cNvSpPr/>
            <p:nvPr/>
          </p:nvSpPr>
          <p:spPr>
            <a:xfrm>
              <a:off x="8761546" y="3537680"/>
              <a:ext cx="180109" cy="18010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7318D87-127A-C6AA-46CC-58BBC5811CE6}"/>
                </a:ext>
              </a:extLst>
            </p:cNvPr>
            <p:cNvSpPr/>
            <p:nvPr/>
          </p:nvSpPr>
          <p:spPr>
            <a:xfrm>
              <a:off x="9501073" y="3322934"/>
              <a:ext cx="180109" cy="1801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504565B-60B3-4D97-0AD6-BBDC5AECD86E}"/>
                </a:ext>
              </a:extLst>
            </p:cNvPr>
            <p:cNvSpPr/>
            <p:nvPr/>
          </p:nvSpPr>
          <p:spPr>
            <a:xfrm>
              <a:off x="9501073" y="3537680"/>
              <a:ext cx="180109" cy="1801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E4D897F-EE70-A4B5-2A27-CC5A504C43A1}"/>
                </a:ext>
              </a:extLst>
            </p:cNvPr>
            <p:cNvSpPr/>
            <p:nvPr/>
          </p:nvSpPr>
          <p:spPr>
            <a:xfrm>
              <a:off x="10219815" y="3322934"/>
              <a:ext cx="180109" cy="18010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8B993C99-7290-4146-BFFB-F627780C9B63}"/>
                </a:ext>
              </a:extLst>
            </p:cNvPr>
            <p:cNvSpPr/>
            <p:nvPr/>
          </p:nvSpPr>
          <p:spPr>
            <a:xfrm>
              <a:off x="10219815" y="3537680"/>
              <a:ext cx="180109" cy="18010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E8925F3-50CA-F137-7DDB-20627A564366}"/>
                </a:ext>
              </a:extLst>
            </p:cNvPr>
            <p:cNvSpPr/>
            <p:nvPr/>
          </p:nvSpPr>
          <p:spPr>
            <a:xfrm>
              <a:off x="11019137" y="3322934"/>
              <a:ext cx="180109" cy="18010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7B068A9-CC5A-FBDB-3E18-9B25136E0805}"/>
                </a:ext>
              </a:extLst>
            </p:cNvPr>
            <p:cNvSpPr/>
            <p:nvPr/>
          </p:nvSpPr>
          <p:spPr>
            <a:xfrm>
              <a:off x="11019137" y="3537680"/>
              <a:ext cx="180109" cy="18010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04F3FBF1-50AF-6941-F77B-CD4B377A0656}"/>
              </a:ext>
            </a:extLst>
          </p:cNvPr>
          <p:cNvSpPr/>
          <p:nvPr/>
        </p:nvSpPr>
        <p:spPr>
          <a:xfrm>
            <a:off x="9547168" y="5209910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94562AB-1399-7A9E-9CA0-DAEAB7670905}"/>
              </a:ext>
            </a:extLst>
          </p:cNvPr>
          <p:cNvSpPr/>
          <p:nvPr/>
        </p:nvSpPr>
        <p:spPr>
          <a:xfrm>
            <a:off x="9699568" y="5362310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5EBEFBF-0F57-9237-4337-DC5D8E60E6E7}"/>
              </a:ext>
            </a:extLst>
          </p:cNvPr>
          <p:cNvSpPr/>
          <p:nvPr/>
        </p:nvSpPr>
        <p:spPr>
          <a:xfrm>
            <a:off x="9851968" y="5514710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3310CE41-E2E5-7CF4-8A4A-6687FF9F08E2}"/>
              </a:ext>
            </a:extLst>
          </p:cNvPr>
          <p:cNvSpPr/>
          <p:nvPr/>
        </p:nvSpPr>
        <p:spPr>
          <a:xfrm>
            <a:off x="10004368" y="5667110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90F9DCC7-BDFA-682B-C7DC-1EB92CD26B30}"/>
              </a:ext>
            </a:extLst>
          </p:cNvPr>
          <p:cNvSpPr/>
          <p:nvPr/>
        </p:nvSpPr>
        <p:spPr>
          <a:xfrm>
            <a:off x="10156768" y="5819510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6C61348-5B51-8214-79A6-AF92E4499709}"/>
              </a:ext>
            </a:extLst>
          </p:cNvPr>
          <p:cNvSpPr/>
          <p:nvPr/>
        </p:nvSpPr>
        <p:spPr>
          <a:xfrm>
            <a:off x="10309168" y="5971910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A03E3F8-5F7F-7732-A7CE-5DED7D860EB5}"/>
              </a:ext>
            </a:extLst>
          </p:cNvPr>
          <p:cNvSpPr/>
          <p:nvPr/>
        </p:nvSpPr>
        <p:spPr>
          <a:xfrm>
            <a:off x="10461568" y="6124310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606EE93-0B19-3190-E982-52F9980468C7}"/>
              </a:ext>
            </a:extLst>
          </p:cNvPr>
          <p:cNvSpPr/>
          <p:nvPr/>
        </p:nvSpPr>
        <p:spPr>
          <a:xfrm>
            <a:off x="9761913" y="5135372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0AC2318-8515-3CF5-889F-7C7CD49C8F1D}"/>
              </a:ext>
            </a:extLst>
          </p:cNvPr>
          <p:cNvSpPr/>
          <p:nvPr/>
        </p:nvSpPr>
        <p:spPr>
          <a:xfrm>
            <a:off x="9914313" y="5287772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0EECB26-FAE9-640D-F2FD-7CDE13D9BB18}"/>
              </a:ext>
            </a:extLst>
          </p:cNvPr>
          <p:cNvSpPr/>
          <p:nvPr/>
        </p:nvSpPr>
        <p:spPr>
          <a:xfrm>
            <a:off x="10066713" y="5440172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A6AFD7D-D683-1ED6-17FD-AE26B0C50A26}"/>
              </a:ext>
            </a:extLst>
          </p:cNvPr>
          <p:cNvSpPr/>
          <p:nvPr/>
        </p:nvSpPr>
        <p:spPr>
          <a:xfrm>
            <a:off x="10219113" y="5592572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D3BB56EB-CFC0-6776-DF20-1461D599B49F}"/>
              </a:ext>
            </a:extLst>
          </p:cNvPr>
          <p:cNvSpPr/>
          <p:nvPr/>
        </p:nvSpPr>
        <p:spPr>
          <a:xfrm>
            <a:off x="10371513" y="5744972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6066BA44-DFF2-60BF-4D10-C4EBA7A10AAA}"/>
              </a:ext>
            </a:extLst>
          </p:cNvPr>
          <p:cNvSpPr/>
          <p:nvPr/>
        </p:nvSpPr>
        <p:spPr>
          <a:xfrm>
            <a:off x="10523913" y="5897372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B5B12D14-9965-EE0E-46FC-EF1D4A13C864}"/>
              </a:ext>
            </a:extLst>
          </p:cNvPr>
          <p:cNvSpPr/>
          <p:nvPr/>
        </p:nvSpPr>
        <p:spPr>
          <a:xfrm>
            <a:off x="10676313" y="6049772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487AEEB-3053-C1BC-62E2-4F4D9F7D7D45}"/>
              </a:ext>
            </a:extLst>
          </p:cNvPr>
          <p:cNvSpPr/>
          <p:nvPr/>
        </p:nvSpPr>
        <p:spPr>
          <a:xfrm>
            <a:off x="9976658" y="5070394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64A83614-B520-CFF7-869F-785F66F24BF5}"/>
              </a:ext>
            </a:extLst>
          </p:cNvPr>
          <p:cNvSpPr/>
          <p:nvPr/>
        </p:nvSpPr>
        <p:spPr>
          <a:xfrm>
            <a:off x="10129058" y="5222794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D2D1871-CD1C-B294-B1FD-8BD256252EAB}"/>
              </a:ext>
            </a:extLst>
          </p:cNvPr>
          <p:cNvSpPr/>
          <p:nvPr/>
        </p:nvSpPr>
        <p:spPr>
          <a:xfrm>
            <a:off x="10281458" y="5375194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EDA33AC-8DCE-4132-BCDD-1CBFCB9EF295}"/>
              </a:ext>
            </a:extLst>
          </p:cNvPr>
          <p:cNvSpPr/>
          <p:nvPr/>
        </p:nvSpPr>
        <p:spPr>
          <a:xfrm>
            <a:off x="10433858" y="5527594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66C6D79-409D-06E0-D826-F3F945F334E1}"/>
              </a:ext>
            </a:extLst>
          </p:cNvPr>
          <p:cNvSpPr/>
          <p:nvPr/>
        </p:nvSpPr>
        <p:spPr>
          <a:xfrm>
            <a:off x="10586258" y="5679994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37702FCF-1489-1B38-23AC-52D431C36712}"/>
              </a:ext>
            </a:extLst>
          </p:cNvPr>
          <p:cNvSpPr/>
          <p:nvPr/>
        </p:nvSpPr>
        <p:spPr>
          <a:xfrm>
            <a:off x="10738658" y="5832394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1670CD8D-C5FF-0CF1-D27B-5150D64EC8D1}"/>
              </a:ext>
            </a:extLst>
          </p:cNvPr>
          <p:cNvSpPr/>
          <p:nvPr/>
        </p:nvSpPr>
        <p:spPr>
          <a:xfrm>
            <a:off x="10891058" y="5984794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124E26E2-6694-6632-1D6A-5B6114D8688C}"/>
              </a:ext>
            </a:extLst>
          </p:cNvPr>
          <p:cNvSpPr/>
          <p:nvPr/>
        </p:nvSpPr>
        <p:spPr>
          <a:xfrm>
            <a:off x="9332423" y="5287772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7E2F4681-1177-E686-CA68-B6E3E17017E3}"/>
              </a:ext>
            </a:extLst>
          </p:cNvPr>
          <p:cNvSpPr/>
          <p:nvPr/>
        </p:nvSpPr>
        <p:spPr>
          <a:xfrm>
            <a:off x="9484823" y="5440172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99FCEC91-C87D-F22D-C53C-30BB7B2A362B}"/>
              </a:ext>
            </a:extLst>
          </p:cNvPr>
          <p:cNvSpPr/>
          <p:nvPr/>
        </p:nvSpPr>
        <p:spPr>
          <a:xfrm>
            <a:off x="9637223" y="5592572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D1B704-8244-0BB4-8FF3-B8F6142E57F0}"/>
              </a:ext>
            </a:extLst>
          </p:cNvPr>
          <p:cNvSpPr/>
          <p:nvPr/>
        </p:nvSpPr>
        <p:spPr>
          <a:xfrm>
            <a:off x="9789623" y="5744972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BCEC60A-57D5-35ED-D6F6-82683F3B3250}"/>
              </a:ext>
            </a:extLst>
          </p:cNvPr>
          <p:cNvSpPr/>
          <p:nvPr/>
        </p:nvSpPr>
        <p:spPr>
          <a:xfrm>
            <a:off x="9942023" y="5897372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40E24B06-0EE4-EE98-FD71-D6C1DC4E31BC}"/>
              </a:ext>
            </a:extLst>
          </p:cNvPr>
          <p:cNvSpPr/>
          <p:nvPr/>
        </p:nvSpPr>
        <p:spPr>
          <a:xfrm>
            <a:off x="10094423" y="6049772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D29440E1-7509-53A6-2D66-D9A211D575D6}"/>
              </a:ext>
            </a:extLst>
          </p:cNvPr>
          <p:cNvSpPr/>
          <p:nvPr/>
        </p:nvSpPr>
        <p:spPr>
          <a:xfrm>
            <a:off x="10246823" y="6202172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0E86BC2D-81D3-3FF2-33F2-E440AC8406BD}"/>
              </a:ext>
            </a:extLst>
          </p:cNvPr>
          <p:cNvSpPr/>
          <p:nvPr/>
        </p:nvSpPr>
        <p:spPr>
          <a:xfrm>
            <a:off x="9116984" y="5384546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D8670C6-BBDC-27E6-0581-19D9CCF4B9C4}"/>
              </a:ext>
            </a:extLst>
          </p:cNvPr>
          <p:cNvSpPr/>
          <p:nvPr/>
        </p:nvSpPr>
        <p:spPr>
          <a:xfrm>
            <a:off x="9269384" y="5536946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10D0D994-FB21-0E5A-1D04-5CB586E1B8A2}"/>
              </a:ext>
            </a:extLst>
          </p:cNvPr>
          <p:cNvSpPr/>
          <p:nvPr/>
        </p:nvSpPr>
        <p:spPr>
          <a:xfrm>
            <a:off x="9421784" y="5689346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D89E3002-8FE1-3392-D07B-47D4540311D9}"/>
              </a:ext>
            </a:extLst>
          </p:cNvPr>
          <p:cNvSpPr/>
          <p:nvPr/>
        </p:nvSpPr>
        <p:spPr>
          <a:xfrm>
            <a:off x="9574184" y="5841746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56F8D84-0D24-A623-B53F-A5761EDF6270}"/>
              </a:ext>
            </a:extLst>
          </p:cNvPr>
          <p:cNvSpPr/>
          <p:nvPr/>
        </p:nvSpPr>
        <p:spPr>
          <a:xfrm>
            <a:off x="9726584" y="5994146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B4495DA4-F0CB-3CB9-1298-8A7A1691BCF7}"/>
              </a:ext>
            </a:extLst>
          </p:cNvPr>
          <p:cNvSpPr/>
          <p:nvPr/>
        </p:nvSpPr>
        <p:spPr>
          <a:xfrm>
            <a:off x="9878984" y="6146546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C159EB4-2B22-4DFA-C063-184FB64D9B12}"/>
              </a:ext>
            </a:extLst>
          </p:cNvPr>
          <p:cNvSpPr/>
          <p:nvPr/>
        </p:nvSpPr>
        <p:spPr>
          <a:xfrm>
            <a:off x="10031384" y="6298946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4CE871C-30A1-6180-688D-8979893EDB67}"/>
              </a:ext>
            </a:extLst>
          </p:cNvPr>
          <p:cNvSpPr/>
          <p:nvPr/>
        </p:nvSpPr>
        <p:spPr>
          <a:xfrm>
            <a:off x="8901545" y="5487001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2340F56B-E006-94AE-0803-A7D79C5BAAFF}"/>
              </a:ext>
            </a:extLst>
          </p:cNvPr>
          <p:cNvSpPr/>
          <p:nvPr/>
        </p:nvSpPr>
        <p:spPr>
          <a:xfrm>
            <a:off x="9053945" y="5639401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DBDF3E7-E01B-85DA-E28A-5E40932EF128}"/>
              </a:ext>
            </a:extLst>
          </p:cNvPr>
          <p:cNvSpPr/>
          <p:nvPr/>
        </p:nvSpPr>
        <p:spPr>
          <a:xfrm>
            <a:off x="9206345" y="5791801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B8BCFCF-4801-0577-BE82-AE59E85242C7}"/>
              </a:ext>
            </a:extLst>
          </p:cNvPr>
          <p:cNvSpPr/>
          <p:nvPr/>
        </p:nvSpPr>
        <p:spPr>
          <a:xfrm>
            <a:off x="9358745" y="5944201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33263BD-A2DC-3862-B0E3-AFCE6B0D524E}"/>
              </a:ext>
            </a:extLst>
          </p:cNvPr>
          <p:cNvSpPr/>
          <p:nvPr/>
        </p:nvSpPr>
        <p:spPr>
          <a:xfrm>
            <a:off x="9511145" y="6096601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7B5F68AB-3F90-2522-C95E-5406B94C1217}"/>
              </a:ext>
            </a:extLst>
          </p:cNvPr>
          <p:cNvSpPr/>
          <p:nvPr/>
        </p:nvSpPr>
        <p:spPr>
          <a:xfrm>
            <a:off x="9663545" y="6249001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357471E8-8569-57F2-7AD5-609AFB05E4DB}"/>
              </a:ext>
            </a:extLst>
          </p:cNvPr>
          <p:cNvSpPr/>
          <p:nvPr/>
        </p:nvSpPr>
        <p:spPr>
          <a:xfrm>
            <a:off x="9815945" y="6401401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8CC1868-620D-A340-5123-B2E950AB924E}"/>
              </a:ext>
            </a:extLst>
          </p:cNvPr>
          <p:cNvSpPr txBox="1"/>
          <p:nvPr/>
        </p:nvSpPr>
        <p:spPr>
          <a:xfrm>
            <a:off x="9681182" y="4624293"/>
            <a:ext cx="6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P[0]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446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74 -0.00741 L -0.17396 -0.0074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9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71C4D-1B16-EDD3-9890-D9ACF5587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it-IT" sz="2800"/>
              <a:t>Binary Encoding </a:t>
            </a:r>
            <a:endParaRPr lang="en-GB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D9B287A7-4284-D550-06BA-D1BA3872E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1"/>
            <a:ext cx="3412219" cy="1638646"/>
          </a:xfrm>
        </p:spPr>
        <p:txBody>
          <a:bodyPr>
            <a:normAutofit/>
          </a:bodyPr>
          <a:lstStyle/>
          <a:p>
            <a:r>
              <a:rPr lang="en-US" sz="1700" dirty="0"/>
              <a:t>Metadata at the beginning of the file </a:t>
            </a:r>
          </a:p>
          <a:p>
            <a:r>
              <a:rPr lang="en-US" sz="1700" dirty="0"/>
              <a:t>RLE technique used to encode information about the pixels’ membership.</a:t>
            </a:r>
          </a:p>
        </p:txBody>
      </p:sp>
      <p:pic>
        <p:nvPicPr>
          <p:cNvPr id="5" name="Content Placeholder 4" descr="A diagram of a building&#10;&#10;Description automatically generated">
            <a:extLst>
              <a:ext uri="{FF2B5EF4-FFF2-40B4-BE49-F238E27FC236}">
                <a16:creationId xmlns:a16="http://schemas.microsoft.com/office/drawing/2014/main" id="{C505B13C-CA28-B9A6-E3CD-52217B7AA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43" y="630936"/>
            <a:ext cx="6369582" cy="5764470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479D035-632B-F0D4-589A-82CB003BFE9B}"/>
              </a:ext>
            </a:extLst>
          </p:cNvPr>
          <p:cNvSpPr txBox="1">
            <a:spLocks/>
          </p:cNvSpPr>
          <p:nvPr/>
        </p:nvSpPr>
        <p:spPr>
          <a:xfrm>
            <a:off x="835557" y="3527347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Design choice: </a:t>
            </a:r>
            <a:br>
              <a:rPr lang="en-US" sz="1700" dirty="0"/>
            </a:br>
            <a:r>
              <a:rPr lang="en-US" sz="1700" dirty="0"/>
              <a:t>Both the number of clusters and the number of consecutive pixels that can be encoded are bounded by 256</a:t>
            </a:r>
          </a:p>
        </p:txBody>
      </p:sp>
    </p:spTree>
    <p:extLst>
      <p:ext uri="{BB962C8B-B14F-4D97-AF65-F5344CB8AC3E}">
        <p14:creationId xmlns:p14="http://schemas.microsoft.com/office/powerpoint/2010/main" val="379382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7A7B-AC62-B684-8E68-29D945A2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Evaluation </a:t>
            </a:r>
            <a:endParaRPr lang="en-GB" dirty="0"/>
          </a:p>
        </p:txBody>
      </p:sp>
      <p:pic>
        <p:nvPicPr>
          <p:cNvPr id="7" name="Content Placeholder 6" descr="A graph of different points&#10;&#10;Description automatically generated">
            <a:extLst>
              <a:ext uri="{FF2B5EF4-FFF2-40B4-BE49-F238E27FC236}">
                <a16:creationId xmlns:a16="http://schemas.microsoft.com/office/drawing/2014/main" id="{DBF16D68-1C8B-928A-5046-E7FA5CE29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10" y="2158572"/>
            <a:ext cx="6917980" cy="4150788"/>
          </a:xfrm>
        </p:spPr>
      </p:pic>
      <p:pic>
        <p:nvPicPr>
          <p:cNvPr id="11" name="Picture 10" descr="A graph of a weak scalability&#10;&#10;Description automatically generated">
            <a:extLst>
              <a:ext uri="{FF2B5EF4-FFF2-40B4-BE49-F238E27FC236}">
                <a16:creationId xmlns:a16="http://schemas.microsoft.com/office/drawing/2014/main" id="{346EAD8F-CF84-EBAA-D91D-71F96651D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53" y="2019423"/>
            <a:ext cx="5959068" cy="4469301"/>
          </a:xfrm>
          <a:prstGeom prst="rect">
            <a:avLst/>
          </a:prstGeom>
        </p:spPr>
      </p:pic>
      <p:pic>
        <p:nvPicPr>
          <p:cNvPr id="15" name="Picture 14" descr="A graph with a line graph and a number of processes&#10;&#10;Description automatically generated">
            <a:extLst>
              <a:ext uri="{FF2B5EF4-FFF2-40B4-BE49-F238E27FC236}">
                <a16:creationId xmlns:a16="http://schemas.microsoft.com/office/drawing/2014/main" id="{2B9B2784-9A5A-72B5-29B6-B4866848C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53" y="2158572"/>
            <a:ext cx="5959068" cy="446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7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16992 -1.11111E-6 C -0.24609 -1.11111E-6 -0.33971 -0.04514 -0.33971 -0.08148 L -0.33971 -0.16227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2" y="-812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21107 1.11111E-6 C -0.30547 1.11111E-6 -0.42175 0.03958 -0.42175 0.07245 L -0.42175 0.14514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36D1-4EF0-3C90-CBA3-8B2022E5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Compression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CE430-70AF-DCAC-4630-120A0CFDF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53346"/>
            <a:ext cx="10168128" cy="3694176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To conclude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presentation</a:t>
            </a:r>
            <a:r>
              <a:rPr lang="it-IT" dirty="0"/>
              <a:t>… </a:t>
            </a:r>
            <a:endParaRPr lang="en-GB" dirty="0"/>
          </a:p>
        </p:txBody>
      </p:sp>
      <p:pic>
        <p:nvPicPr>
          <p:cNvPr id="7" name="Picture 6" descr="A person wearing a hat&#10;&#10;Description automatically generated">
            <a:extLst>
              <a:ext uri="{FF2B5EF4-FFF2-40B4-BE49-F238E27FC236}">
                <a16:creationId xmlns:a16="http://schemas.microsoft.com/office/drawing/2014/main" id="{B120613A-1ADC-F970-1E7D-1909FA3AB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4" b="52531"/>
          <a:stretch/>
        </p:blipFill>
        <p:spPr>
          <a:xfrm>
            <a:off x="2698473" y="2853855"/>
            <a:ext cx="6795054" cy="2530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CDDDF-9590-6557-B202-D51A2EEAE4AA}"/>
              </a:ext>
            </a:extLst>
          </p:cNvPr>
          <p:cNvSpPr txBox="1"/>
          <p:nvPr/>
        </p:nvSpPr>
        <p:spPr>
          <a:xfrm>
            <a:off x="3544958" y="5360935"/>
            <a:ext cx="927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748 KB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9577B-6132-4FDD-8A71-4F672887EE29}"/>
              </a:ext>
            </a:extLst>
          </p:cNvPr>
          <p:cNvSpPr txBox="1"/>
          <p:nvPr/>
        </p:nvSpPr>
        <p:spPr>
          <a:xfrm>
            <a:off x="8057323" y="5360935"/>
            <a:ext cx="556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???</a:t>
            </a:r>
            <a:endParaRPr lang="en-GB" sz="1600" b="1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4D91EA87-58BD-DED0-F50C-1DCAFC00933E}"/>
              </a:ext>
            </a:extLst>
          </p:cNvPr>
          <p:cNvSpPr/>
          <p:nvPr/>
        </p:nvSpPr>
        <p:spPr>
          <a:xfrm>
            <a:off x="2825098" y="5956322"/>
            <a:ext cx="1223441" cy="566530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323 KB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5B4E1193-E65E-4389-5B72-05FCA5E48B65}"/>
              </a:ext>
            </a:extLst>
          </p:cNvPr>
          <p:cNvSpPr/>
          <p:nvPr/>
        </p:nvSpPr>
        <p:spPr>
          <a:xfrm>
            <a:off x="7834423" y="5956322"/>
            <a:ext cx="1223441" cy="566530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27 KB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EBB6F7FF-A3C8-9A4C-CB4E-4C49B95CE4CD}"/>
              </a:ext>
            </a:extLst>
          </p:cNvPr>
          <p:cNvSpPr/>
          <p:nvPr/>
        </p:nvSpPr>
        <p:spPr>
          <a:xfrm>
            <a:off x="6164648" y="5956322"/>
            <a:ext cx="1223441" cy="566530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217 KB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A37A89B4-4896-C086-3A94-CDF566498ABE}"/>
              </a:ext>
            </a:extLst>
          </p:cNvPr>
          <p:cNvSpPr/>
          <p:nvPr/>
        </p:nvSpPr>
        <p:spPr>
          <a:xfrm>
            <a:off x="4494873" y="5956322"/>
            <a:ext cx="1223441" cy="566530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154 KB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E8CE2C57-BDAE-C1AF-8B79-92EA42128280}"/>
              </a:ext>
            </a:extLst>
          </p:cNvPr>
          <p:cNvSpPr/>
          <p:nvPr/>
        </p:nvSpPr>
        <p:spPr>
          <a:xfrm>
            <a:off x="4494873" y="5956322"/>
            <a:ext cx="1223441" cy="566530"/>
          </a:xfrm>
          <a:prstGeom prst="flowChartTerminator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154 KB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8BC64B1C-B533-B694-26D6-BC8FFDD71464}"/>
              </a:ext>
            </a:extLst>
          </p:cNvPr>
          <p:cNvSpPr/>
          <p:nvPr/>
        </p:nvSpPr>
        <p:spPr>
          <a:xfrm>
            <a:off x="9243391" y="5956322"/>
            <a:ext cx="1623392" cy="341243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4F1EF973-BE5B-AC9F-90D2-F77719DD2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27" y="340912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4200C-B83D-CD1C-0891-170FBEBE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Thank you for the attention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183902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10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33E5-19B3-DAC6-DFE2-A60BC71E3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271749"/>
            <a:ext cx="10515600" cy="1092050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 err="1"/>
              <a:t>Parallel</a:t>
            </a:r>
            <a:r>
              <a:rPr lang="it-IT" sz="3600" b="1" dirty="0"/>
              <a:t> </a:t>
            </a:r>
            <a:r>
              <a:rPr lang="it-IT" sz="3600" b="1" dirty="0" err="1"/>
              <a:t>Kmeans-based</a:t>
            </a:r>
            <a:r>
              <a:rPr lang="it-IT" sz="3600" b="1" dirty="0"/>
              <a:t> Image </a:t>
            </a:r>
            <a:r>
              <a:rPr lang="it-IT" sz="3600" b="1" dirty="0" err="1"/>
              <a:t>Compressor</a:t>
            </a:r>
            <a:endParaRPr lang="en-GB" sz="3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91847-8957-AC04-8701-18DCC3C20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0089" y="5557656"/>
            <a:ext cx="9751823" cy="582612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it-IT" sz="2400"/>
              <a:t>Image </a:t>
            </a:r>
            <a:r>
              <a:rPr lang="it-IT" sz="2400" err="1"/>
              <a:t>quantization</a:t>
            </a:r>
            <a:r>
              <a:rPr lang="it-IT" sz="2400"/>
              <a:t> by </a:t>
            </a:r>
            <a:r>
              <a:rPr lang="it-IT" sz="2400" err="1"/>
              <a:t>kmeans</a:t>
            </a:r>
            <a:r>
              <a:rPr lang="it-IT" sz="2400"/>
              <a:t> clustering on </a:t>
            </a:r>
            <a:r>
              <a:rPr lang="it-IT" sz="2400" err="1"/>
              <a:t>different</a:t>
            </a:r>
            <a:r>
              <a:rPr lang="it-IT" sz="2400"/>
              <a:t> </a:t>
            </a:r>
            <a:r>
              <a:rPr lang="it-IT" sz="2400" err="1"/>
              <a:t>parallel</a:t>
            </a:r>
            <a:r>
              <a:rPr lang="it-IT" sz="2400"/>
              <a:t> frameworks  </a:t>
            </a:r>
            <a:endParaRPr lang="en-GB" sz="2400"/>
          </a:p>
        </p:txBody>
      </p:sp>
      <p:pic>
        <p:nvPicPr>
          <p:cNvPr id="12" name="Picture 11" descr="A large building with a large stone structure&#10;&#10;Description automatically generated with medium confidence">
            <a:extLst>
              <a:ext uri="{FF2B5EF4-FFF2-40B4-BE49-F238E27FC236}">
                <a16:creationId xmlns:a16="http://schemas.microsoft.com/office/drawing/2014/main" id="{1EAC2464-5280-2021-5292-DA181D5A1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59782"/>
            <a:ext cx="10515599" cy="2103118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F599E34-F59F-CE82-FCEF-70E4268A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78" y="356023"/>
            <a:ext cx="2899588" cy="905316"/>
          </a:xfrm>
          <a:prstGeom prst="rect">
            <a:avLst/>
          </a:prstGeom>
        </p:spPr>
      </p:pic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5A8C52A9-838C-B167-E63F-2AE273F938C2}"/>
              </a:ext>
            </a:extLst>
          </p:cNvPr>
          <p:cNvSpPr/>
          <p:nvPr/>
        </p:nvSpPr>
        <p:spPr>
          <a:xfrm>
            <a:off x="450574" y="443948"/>
            <a:ext cx="907774" cy="404191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1B2138D9-D75C-F98C-2B82-AFA8326A7989}"/>
              </a:ext>
            </a:extLst>
          </p:cNvPr>
          <p:cNvSpPr txBox="1"/>
          <p:nvPr/>
        </p:nvSpPr>
        <p:spPr>
          <a:xfrm>
            <a:off x="838199" y="577849"/>
            <a:ext cx="339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Francesco </a:t>
            </a:r>
            <a:r>
              <a:rPr lang="it-IT" sz="1200" dirty="0" err="1"/>
              <a:t>Rosnati</a:t>
            </a:r>
            <a:r>
              <a:rPr lang="it-IT" sz="1200" dirty="0"/>
              <a:t> </a:t>
            </a:r>
          </a:p>
          <a:p>
            <a:r>
              <a:rPr lang="it-IT" sz="1200" dirty="0"/>
              <a:t>Leonardo Ignazio Pagliochini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9459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EAB6295-BA62-3A36-655C-F74289B583F3}"/>
              </a:ext>
            </a:extLst>
          </p:cNvPr>
          <p:cNvSpPr/>
          <p:nvPr/>
        </p:nvSpPr>
        <p:spPr>
          <a:xfrm>
            <a:off x="374904" y="-137160"/>
            <a:ext cx="11817096" cy="240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484B3-AE7C-22FD-8ECD-0C28E3F1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it-IT"/>
              <a:t>Table Of Contents</a:t>
            </a:r>
            <a:endParaRPr lang="en-GB"/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E7F19798-3AA9-6FAE-73C3-2A4F8157F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79278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722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9E2B79D-D402-C3E2-849E-378C3731C691}"/>
              </a:ext>
            </a:extLst>
          </p:cNvPr>
          <p:cNvSpPr/>
          <p:nvPr/>
        </p:nvSpPr>
        <p:spPr>
          <a:xfrm>
            <a:off x="374904" y="-137160"/>
            <a:ext cx="11817096" cy="2404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013A71E-AF83-C0B9-E900-062E0349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38728" cy="1645920"/>
          </a:xfrm>
        </p:spPr>
        <p:txBody>
          <a:bodyPr>
            <a:normAutofit/>
          </a:bodyPr>
          <a:lstStyle/>
          <a:p>
            <a:r>
              <a:rPr lang="it-IT" sz="3200"/>
              <a:t>Image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A3C70-0EE9-BFF2-6882-1099B6C2B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800" err="1"/>
              <a:t>Multidimensional</a:t>
            </a:r>
            <a:r>
              <a:rPr lang="it-IT" sz="1800"/>
              <a:t> color </a:t>
            </a:r>
            <a:r>
              <a:rPr lang="it-IT" sz="1800" err="1"/>
              <a:t>decomposition</a:t>
            </a:r>
            <a:r>
              <a:rPr lang="it-IT" sz="1800"/>
              <a:t> </a:t>
            </a:r>
          </a:p>
          <a:p>
            <a:pPr>
              <a:lnSpc>
                <a:spcPct val="100000"/>
              </a:lnSpc>
            </a:pPr>
            <a:r>
              <a:rPr lang="it-IT" sz="1800"/>
              <a:t>Clustering colors by </a:t>
            </a:r>
            <a:r>
              <a:rPr lang="it-IT" sz="1800" err="1"/>
              <a:t>kmeans</a:t>
            </a:r>
            <a:endParaRPr lang="it-IT" sz="1800"/>
          </a:p>
          <a:p>
            <a:pPr>
              <a:lnSpc>
                <a:spcPct val="100000"/>
              </a:lnSpc>
            </a:pPr>
            <a:r>
              <a:rPr lang="it-IT" sz="1800"/>
              <a:t>How </a:t>
            </a:r>
            <a:r>
              <a:rPr lang="it-IT" sz="1800" err="1"/>
              <a:t>is</a:t>
            </a:r>
            <a:r>
              <a:rPr lang="it-IT" sz="1800"/>
              <a:t> the </a:t>
            </a:r>
            <a:r>
              <a:rPr lang="it-IT" sz="1800" err="1"/>
              <a:t>compression</a:t>
            </a:r>
            <a:r>
              <a:rPr lang="it-IT" sz="1800"/>
              <a:t> </a:t>
            </a:r>
            <a:r>
              <a:rPr lang="it-IT" sz="1800" err="1"/>
              <a:t>achieved</a:t>
            </a:r>
            <a:r>
              <a:rPr lang="it-IT" sz="1800"/>
              <a:t>?</a:t>
            </a:r>
          </a:p>
          <a:p>
            <a:pPr>
              <a:lnSpc>
                <a:spcPct val="100000"/>
              </a:lnSpc>
            </a:pPr>
            <a:r>
              <a:rPr lang="it-IT" sz="1800"/>
              <a:t>The </a:t>
            </a:r>
            <a:r>
              <a:rPr lang="it-IT" sz="1800" err="1"/>
              <a:t>importance</a:t>
            </a:r>
            <a:r>
              <a:rPr lang="it-IT" sz="1800"/>
              <a:t> of color model </a:t>
            </a:r>
            <a:r>
              <a:rPr lang="it-IT" sz="1800" err="1"/>
              <a:t>choice</a:t>
            </a:r>
            <a:r>
              <a:rPr lang="it-IT" sz="1800"/>
              <a:t>  </a:t>
            </a:r>
          </a:p>
        </p:txBody>
      </p:sp>
      <p:pic>
        <p:nvPicPr>
          <p:cNvPr id="5" name="Segnaposto contenuto 4" descr="Immagine che contiene diagramma, linea, schermata, pixel&#10;&#10;Descrizione generata automaticamente">
            <a:extLst>
              <a:ext uri="{FF2B5EF4-FFF2-40B4-BE49-F238E27FC236}">
                <a16:creationId xmlns:a16="http://schemas.microsoft.com/office/drawing/2014/main" id="{DD75D791-EEBC-7949-A970-217CFB9CE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154" y="374904"/>
            <a:ext cx="8298084" cy="36096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9DC38E-D257-754D-8022-2FDDCB53C4E8}"/>
              </a:ext>
            </a:extLst>
          </p:cNvPr>
          <p:cNvSpPr/>
          <p:nvPr/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rgbClr val="58B6C0"/>
          </a:solidFill>
          <a:ln>
            <a:solidFill>
              <a:srgbClr val="58B6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41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04D8-BE72-5EBB-46A1-14A357D2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Program </a:t>
            </a:r>
            <a:r>
              <a:rPr lang="it-IT" err="1"/>
              <a:t>Structure</a:t>
            </a:r>
            <a:r>
              <a:rPr lang="it-IT"/>
              <a:t> </a:t>
            </a:r>
            <a:endParaRPr lang="en-GB"/>
          </a:p>
        </p:txBody>
      </p:sp>
      <p:pic>
        <p:nvPicPr>
          <p:cNvPr id="50" name="Segnaposto contenuto 4" descr="Immagine che contiene testo, diagramma, schermata, Carattere&#10;&#10;Descrizione generata automaticamente">
            <a:extLst>
              <a:ext uri="{FF2B5EF4-FFF2-40B4-BE49-F238E27FC236}">
                <a16:creationId xmlns:a16="http://schemas.microsoft.com/office/drawing/2014/main" id="{FC8FF632-63FE-7BCD-3DF2-13666712A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1" y="3775053"/>
            <a:ext cx="6234322" cy="2759893"/>
          </a:xfr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DF31161-57D2-5369-6B97-AF2AF6541B56}"/>
              </a:ext>
            </a:extLst>
          </p:cNvPr>
          <p:cNvGrpSpPr/>
          <p:nvPr/>
        </p:nvGrpSpPr>
        <p:grpSpPr>
          <a:xfrm>
            <a:off x="376429" y="2192381"/>
            <a:ext cx="6406896" cy="1896892"/>
            <a:chOff x="376429" y="2192381"/>
            <a:chExt cx="6406896" cy="189689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6031FA-A35E-4AA1-D88D-A68B333ED964}"/>
                </a:ext>
              </a:extLst>
            </p:cNvPr>
            <p:cNvGrpSpPr/>
            <p:nvPr/>
          </p:nvGrpSpPr>
          <p:grpSpPr>
            <a:xfrm>
              <a:off x="376429" y="2192381"/>
              <a:ext cx="5716524" cy="1896892"/>
              <a:chOff x="376429" y="2192381"/>
              <a:chExt cx="5716524" cy="1896892"/>
            </a:xfrm>
          </p:grpSpPr>
          <p:pic>
            <p:nvPicPr>
              <p:cNvPr id="20" name="Picture 19" descr="A person wearing a hat&#10;&#10;Description automatically generated">
                <a:extLst>
                  <a:ext uri="{FF2B5EF4-FFF2-40B4-BE49-F238E27FC236}">
                    <a16:creationId xmlns:a16="http://schemas.microsoft.com/office/drawing/2014/main" id="{F501561E-07D3-C45C-D2ED-605661CEE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29" y="2491740"/>
                <a:ext cx="1495044" cy="149504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isometricRightUp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BD8BC2A-7365-74F8-5B6E-EED1A34E246C}"/>
                  </a:ext>
                </a:extLst>
              </p:cNvPr>
              <p:cNvSpPr/>
              <p:nvPr/>
            </p:nvSpPr>
            <p:spPr>
              <a:xfrm>
                <a:off x="2609091" y="2428875"/>
                <a:ext cx="1594106" cy="1620774"/>
              </a:xfrm>
              <a:prstGeom prst="rect">
                <a:avLst/>
              </a:prstGeom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0AEB43D9-EE98-CED7-626D-CFD1950BE097}"/>
                  </a:ext>
                </a:extLst>
              </p:cNvPr>
              <p:cNvSpPr/>
              <p:nvPr/>
            </p:nvSpPr>
            <p:spPr>
              <a:xfrm>
                <a:off x="1972058" y="3172968"/>
                <a:ext cx="536448" cy="3779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AAF3493E-A9BF-4A10-DF6C-8EAD447B46A5}"/>
                  </a:ext>
                </a:extLst>
              </p:cNvPr>
              <p:cNvSpPr/>
              <p:nvPr/>
            </p:nvSpPr>
            <p:spPr>
              <a:xfrm>
                <a:off x="4319020" y="3104543"/>
                <a:ext cx="536448" cy="3779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C0E3B2-C777-C17E-4812-AB49914A4EDD}"/>
                  </a:ext>
                </a:extLst>
              </p:cNvPr>
              <p:cNvSpPr txBox="1"/>
              <p:nvPr/>
            </p:nvSpPr>
            <p:spPr>
              <a:xfrm>
                <a:off x="2688344" y="2192381"/>
                <a:ext cx="1304541" cy="40011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solidFill>
                      <a:schemeClr val="bg2">
                        <a:lumMod val="25000"/>
                      </a:schemeClr>
                    </a:solidFill>
                    <a:latin typeface="Fira Code Retina" pitchFamily="1" charset="0"/>
                    <a:ea typeface="Fira Code Retina" pitchFamily="1" charset="0"/>
                    <a:cs typeface="Fira Code Retina" pitchFamily="1" charset="0"/>
                  </a:rPr>
                  <a:t>ENCODER</a:t>
                </a:r>
                <a:endParaRPr lang="en-GB" sz="2000">
                  <a:solidFill>
                    <a:schemeClr val="bg2">
                      <a:lumMod val="25000"/>
                    </a:schemeClr>
                  </a:solidFill>
                  <a:latin typeface="Fira Code Retina" pitchFamily="1" charset="0"/>
                  <a:ea typeface="Fira Code Retina" pitchFamily="1" charset="0"/>
                  <a:cs typeface="Fira Code Retina" pitchFamily="1" charset="0"/>
                </a:endParaRPr>
              </a:p>
            </p:txBody>
          </p:sp>
          <p:pic>
            <p:nvPicPr>
              <p:cNvPr id="26" name="Graphic 25" descr="Document with solid fill">
                <a:extLst>
                  <a:ext uri="{FF2B5EF4-FFF2-40B4-BE49-F238E27FC236}">
                    <a16:creationId xmlns:a16="http://schemas.microsoft.com/office/drawing/2014/main" id="{EADBBD6C-258D-E6C2-3104-A532F3848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87113" y="283631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B343D6-E0A8-A3A4-60FF-CF71CD6A4963}"/>
                  </a:ext>
                </a:extLst>
              </p:cNvPr>
              <p:cNvSpPr txBox="1"/>
              <p:nvPr/>
            </p:nvSpPr>
            <p:spPr>
              <a:xfrm>
                <a:off x="5013964" y="3750719"/>
                <a:ext cx="10789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err="1">
                    <a:solidFill>
                      <a:schemeClr val="bg2">
                        <a:lumMod val="25000"/>
                      </a:schemeClr>
                    </a:solidFill>
                    <a:latin typeface="Fira Code Retina" pitchFamily="1" charset="0"/>
                    <a:ea typeface="Fira Code Retina" pitchFamily="1" charset="0"/>
                    <a:cs typeface="Fira Code Retina" pitchFamily="1" charset="0"/>
                  </a:rPr>
                  <a:t>lena.kc</a:t>
                </a:r>
                <a:endParaRPr lang="en-GB" sz="1600">
                  <a:solidFill>
                    <a:schemeClr val="bg2">
                      <a:lumMod val="25000"/>
                    </a:schemeClr>
                  </a:solidFill>
                  <a:latin typeface="Fira Code Retina" pitchFamily="1" charset="0"/>
                  <a:ea typeface="Fira Code Retina" pitchFamily="1" charset="0"/>
                  <a:cs typeface="Fira Code Retina" pitchFamily="1" charset="0"/>
                </a:endParaRPr>
              </a:p>
            </p:txBody>
          </p:sp>
        </p:grp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6100EC5-998E-5B53-0D79-223843D18200}"/>
                </a:ext>
              </a:extLst>
            </p:cNvPr>
            <p:cNvSpPr/>
            <p:nvPr/>
          </p:nvSpPr>
          <p:spPr>
            <a:xfrm>
              <a:off x="6246877" y="3104543"/>
              <a:ext cx="536448" cy="3779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9DFD68-4267-A4BF-3217-C3E34BECCFF1}"/>
              </a:ext>
            </a:extLst>
          </p:cNvPr>
          <p:cNvGrpSpPr/>
          <p:nvPr/>
        </p:nvGrpSpPr>
        <p:grpSpPr>
          <a:xfrm>
            <a:off x="6783325" y="4617589"/>
            <a:ext cx="3777997" cy="1862007"/>
            <a:chOff x="6783325" y="4617589"/>
            <a:chExt cx="3777997" cy="186200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FEE0CC5-3585-BF06-A195-1334B6CD877D}"/>
                </a:ext>
              </a:extLst>
            </p:cNvPr>
            <p:cNvSpPr/>
            <p:nvPr/>
          </p:nvSpPr>
          <p:spPr>
            <a:xfrm>
              <a:off x="6783325" y="4858822"/>
              <a:ext cx="1594106" cy="1620774"/>
            </a:xfrm>
            <a:prstGeom prst="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0E378E-3871-6F73-EB13-F2CE68459292}"/>
                </a:ext>
              </a:extLst>
            </p:cNvPr>
            <p:cNvSpPr txBox="1"/>
            <p:nvPr/>
          </p:nvSpPr>
          <p:spPr>
            <a:xfrm>
              <a:off x="6928107" y="4617589"/>
              <a:ext cx="1304541" cy="400110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it-IT" sz="2000">
                  <a:solidFill>
                    <a:schemeClr val="bg2">
                      <a:lumMod val="25000"/>
                    </a:schemeClr>
                  </a:solidFill>
                  <a:latin typeface="Fira Code Retina" pitchFamily="1" charset="0"/>
                  <a:ea typeface="Fira Code Retina" pitchFamily="1" charset="0"/>
                  <a:cs typeface="Fira Code Retina" pitchFamily="1" charset="0"/>
                </a:rPr>
                <a:t>DECODER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AF6A883A-1807-444A-8DF3-6BA0BD2F3325}"/>
                </a:ext>
              </a:extLst>
            </p:cNvPr>
            <p:cNvSpPr/>
            <p:nvPr/>
          </p:nvSpPr>
          <p:spPr>
            <a:xfrm>
              <a:off x="8502401" y="5602915"/>
              <a:ext cx="536448" cy="3779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Immagine 6" descr="Immagine che contiene Viso umano, copricapo, Accessorio di moda, vestiti&#10;&#10;Descrizione generata automaticamente">
              <a:extLst>
                <a:ext uri="{FF2B5EF4-FFF2-40B4-BE49-F238E27FC236}">
                  <a16:creationId xmlns:a16="http://schemas.microsoft.com/office/drawing/2014/main" id="{B4BE6589-3CE4-817D-4F7D-843A31F9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78" y="4921687"/>
              <a:ext cx="1495044" cy="1495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isometricRightUp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31" name="Graphic 30" descr="Database with solid fill">
            <a:extLst>
              <a:ext uri="{FF2B5EF4-FFF2-40B4-BE49-F238E27FC236}">
                <a16:creationId xmlns:a16="http://schemas.microsoft.com/office/drawing/2014/main" id="{63D04A1A-8686-C962-8528-1660E5AFA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8689" y="2836319"/>
            <a:ext cx="1011936" cy="1011936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E9EEDBA5-F601-23B9-B6DB-7A66953BB883}"/>
              </a:ext>
            </a:extLst>
          </p:cNvPr>
          <p:cNvSpPr/>
          <p:nvPr/>
        </p:nvSpPr>
        <p:spPr>
          <a:xfrm rot="5400000">
            <a:off x="7275582" y="3985349"/>
            <a:ext cx="536448" cy="3779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ontent Placeholder 7">
            <a:extLst>
              <a:ext uri="{FF2B5EF4-FFF2-40B4-BE49-F238E27FC236}">
                <a16:creationId xmlns:a16="http://schemas.microsoft.com/office/drawing/2014/main" id="{6132FBF2-4CE8-9643-A8F5-31A3D3180769}"/>
              </a:ext>
            </a:extLst>
          </p:cNvPr>
          <p:cNvSpPr txBox="1">
            <a:spLocks/>
          </p:cNvSpPr>
          <p:nvPr/>
        </p:nvSpPr>
        <p:spPr>
          <a:xfrm>
            <a:off x="6559297" y="2191643"/>
            <a:ext cx="5163312" cy="1172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err="1"/>
              <a:t>Manage</a:t>
            </a:r>
            <a:r>
              <a:rPr lang="it-IT" sz="2000"/>
              <a:t> encoders </a:t>
            </a:r>
            <a:r>
              <a:rPr lang="it-IT" sz="2000" err="1"/>
              <a:t>execution</a:t>
            </a:r>
            <a:r>
              <a:rPr lang="it-IT" sz="2000"/>
              <a:t> </a:t>
            </a:r>
            <a:r>
              <a:rPr lang="it-IT" sz="2000" err="1"/>
              <a:t>through</a:t>
            </a:r>
            <a:r>
              <a:rPr lang="it-IT" sz="2000"/>
              <a:t> </a:t>
            </a:r>
            <a:r>
              <a:rPr lang="it-IT" sz="2000" u="sng"/>
              <a:t>boost/</a:t>
            </a:r>
            <a:r>
              <a:rPr lang="it-IT" sz="2000" u="sng" err="1"/>
              <a:t>process</a:t>
            </a:r>
            <a:endParaRPr lang="it-IT" sz="2000"/>
          </a:p>
          <a:p>
            <a:r>
              <a:rPr lang="it-IT" sz="2000" err="1"/>
              <a:t>Usage</a:t>
            </a:r>
            <a:r>
              <a:rPr lang="it-IT" sz="2000"/>
              <a:t> </a:t>
            </a:r>
            <a:r>
              <a:rPr lang="it-IT" sz="2000" err="1"/>
              <a:t>flexibility</a:t>
            </a:r>
            <a:r>
              <a:rPr lang="it-IT" sz="2000"/>
              <a:t>: the </a:t>
            </a:r>
            <a:r>
              <a:rPr lang="it-IT" sz="2000" u="sng" err="1"/>
              <a:t>configReader</a:t>
            </a:r>
            <a:r>
              <a:rPr lang="it-IT" sz="2000"/>
              <a:t> class</a:t>
            </a:r>
          </a:p>
        </p:txBody>
      </p:sp>
      <p:graphicFrame>
        <p:nvGraphicFramePr>
          <p:cNvPr id="53" name="Tabella 4">
            <a:extLst>
              <a:ext uri="{FF2B5EF4-FFF2-40B4-BE49-F238E27FC236}">
                <a16:creationId xmlns:a16="http://schemas.microsoft.com/office/drawing/2014/main" id="{C2E19ED5-7EED-5A08-7448-52832FED1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890592"/>
              </p:ext>
            </p:extLst>
          </p:nvPr>
        </p:nvGraphicFramePr>
        <p:xfrm>
          <a:off x="6972891" y="3733291"/>
          <a:ext cx="4510466" cy="2839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0466">
                  <a:extLst>
                    <a:ext uri="{9D8B030D-6E8A-4147-A177-3AD203B41FA5}">
                      <a16:colId xmlns:a16="http://schemas.microsoft.com/office/drawing/2014/main" val="2996949871"/>
                    </a:ext>
                  </a:extLst>
                </a:gridCol>
              </a:tblGrid>
              <a:tr h="286183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configReader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261028"/>
                  </a:ext>
                </a:extLst>
              </a:tr>
              <a:tr h="11447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  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regex</a:t>
                      </a: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pattern{}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  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unordered_set</a:t>
                      </a: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required_variables</a:t>
                      </a:r>
                      <a:endParaRPr lang="it-IT" sz="16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62655"/>
                  </a:ext>
                </a:extLst>
              </a:tr>
              <a:tr h="13593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ConfigReader</a:t>
                      </a: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auto 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checkVariableExists</a:t>
                      </a: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variableName</a:t>
                      </a: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 -&gt; 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endParaRPr lang="it-IT" sz="16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auto 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readConfigFile</a:t>
                      </a: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-&gt; </a:t>
                      </a:r>
                      <a:r>
                        <a:rPr lang="it-IT" sz="16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endParaRPr lang="it-IT" sz="16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42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79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9974 -0.0659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7" y="-33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-0.29414 -0.4152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4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9D4A4A-D64D-86F2-9F64-CAD14431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Code Overview</a:t>
            </a:r>
            <a:endParaRPr lang="it-IT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2226B1E1-0587-27D1-70CB-18483F58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87159"/>
              </p:ext>
            </p:extLst>
          </p:nvPr>
        </p:nvGraphicFramePr>
        <p:xfrm>
          <a:off x="713232" y="3079748"/>
          <a:ext cx="274116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168">
                  <a:extLst>
                    <a:ext uri="{9D8B030D-6E8A-4147-A177-3AD203B41FA5}">
                      <a16:colId xmlns:a16="http://schemas.microsoft.com/office/drawing/2014/main" val="404583735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err="1"/>
                        <a:t>kMeansBase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520982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F68AD44A-AE31-4733-831D-B0CBB187B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95782"/>
              </p:ext>
            </p:extLst>
          </p:nvPr>
        </p:nvGraphicFramePr>
        <p:xfrm>
          <a:off x="713232" y="4508584"/>
          <a:ext cx="274116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168">
                  <a:extLst>
                    <a:ext uri="{9D8B030D-6E8A-4147-A177-3AD203B41FA5}">
                      <a16:colId xmlns:a16="http://schemas.microsoft.com/office/drawing/2014/main" val="40458373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err="1"/>
                        <a:t>kMeansCUDA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520982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755498F-5BA4-00E0-0251-3B31575BA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80316"/>
              </p:ext>
            </p:extLst>
          </p:nvPr>
        </p:nvGraphicFramePr>
        <p:xfrm>
          <a:off x="6096000" y="2357035"/>
          <a:ext cx="31908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74">
                  <a:extLst>
                    <a:ext uri="{9D8B030D-6E8A-4147-A177-3AD203B41FA5}">
                      <a16:colId xmlns:a16="http://schemas.microsoft.com/office/drawing/2014/main" val="404583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kMeansSequential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520982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21CC4DA2-B4F4-D8D0-20D9-073F6F10A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4253"/>
              </p:ext>
            </p:extLst>
          </p:nvPr>
        </p:nvGraphicFramePr>
        <p:xfrm>
          <a:off x="6096000" y="3074668"/>
          <a:ext cx="31908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74">
                  <a:extLst>
                    <a:ext uri="{9D8B030D-6E8A-4147-A177-3AD203B41FA5}">
                      <a16:colId xmlns:a16="http://schemas.microsoft.com/office/drawing/2014/main" val="404583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kMeansOMP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520982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CA865569-E053-1E9A-C6C2-C6D541599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32712"/>
              </p:ext>
            </p:extLst>
          </p:nvPr>
        </p:nvGraphicFramePr>
        <p:xfrm>
          <a:off x="6095999" y="3792301"/>
          <a:ext cx="31908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75">
                  <a:extLst>
                    <a:ext uri="{9D8B030D-6E8A-4147-A177-3AD203B41FA5}">
                      <a16:colId xmlns:a16="http://schemas.microsoft.com/office/drawing/2014/main" val="404583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kMeansMPI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520982"/>
                  </a:ext>
                </a:extLst>
              </a:tr>
            </a:tbl>
          </a:graphicData>
        </a:graphic>
      </p:graphicFrame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BEA65EF8-F913-75A7-1DA3-073A6B938051}"/>
              </a:ext>
            </a:extLst>
          </p:cNvPr>
          <p:cNvCxnSpPr>
            <a:cxnSpLocks/>
          </p:cNvCxnSpPr>
          <p:nvPr/>
        </p:nvCxnSpPr>
        <p:spPr>
          <a:xfrm>
            <a:off x="3454400" y="3273423"/>
            <a:ext cx="2641600" cy="717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9E3D04D2-E613-7A70-DD77-E385FB51F89C}"/>
              </a:ext>
            </a:extLst>
          </p:cNvPr>
          <p:cNvCxnSpPr>
            <a:cxnSpLocks/>
          </p:cNvCxnSpPr>
          <p:nvPr/>
        </p:nvCxnSpPr>
        <p:spPr>
          <a:xfrm flipV="1">
            <a:off x="3454400" y="2555155"/>
            <a:ext cx="2641600" cy="717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B205FD-70FE-2F0F-8C7F-92F3CE1E2BAD}"/>
              </a:ext>
            </a:extLst>
          </p:cNvPr>
          <p:cNvCxnSpPr/>
          <p:nvPr/>
        </p:nvCxnSpPr>
        <p:spPr>
          <a:xfrm>
            <a:off x="3530600" y="3272788"/>
            <a:ext cx="2536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ella 4">
            <a:extLst>
              <a:ext uri="{FF2B5EF4-FFF2-40B4-BE49-F238E27FC236}">
                <a16:creationId xmlns:a16="http://schemas.microsoft.com/office/drawing/2014/main" id="{624DFADA-CC01-C9DE-5739-C9DEFA85E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375459"/>
              </p:ext>
            </p:extLst>
          </p:nvPr>
        </p:nvGraphicFramePr>
        <p:xfrm>
          <a:off x="727518" y="3074668"/>
          <a:ext cx="2741168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168">
                  <a:extLst>
                    <a:ext uri="{9D8B030D-6E8A-4147-A177-3AD203B41FA5}">
                      <a16:colId xmlns:a16="http://schemas.microsoft.com/office/drawing/2014/main" val="2996949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kMeansBase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261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err="1"/>
                        <a:t>kMeansBase</a:t>
                      </a:r>
                      <a:r>
                        <a:rPr lang="en-US"/>
                        <a:t>(k, points)</a:t>
                      </a:r>
                    </a:p>
                    <a:p>
                      <a:r>
                        <a:rPr lang="it-IT" err="1"/>
                        <a:t>kMeansBase</a:t>
                      </a:r>
                      <a:r>
                        <a:rPr lang="it-IT"/>
                        <a:t>(k)</a:t>
                      </a:r>
                    </a:p>
                    <a:p>
                      <a:r>
                        <a:rPr lang="en-US"/>
                        <a:t>run()</a:t>
                      </a:r>
                      <a:endParaRPr lang="it-IT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getPoints</a:t>
                      </a:r>
                      <a:r>
                        <a:rPr lang="it-IT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getCentroids</a:t>
                      </a:r>
                      <a:r>
                        <a:rPr lang="it-IT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getIterations</a:t>
                      </a:r>
                      <a:r>
                        <a:rPr lang="it-IT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62655"/>
                  </a:ext>
                </a:extLst>
              </a:tr>
            </a:tbl>
          </a:graphicData>
        </a:graphic>
      </p:graphicFrame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06CF8067-43D8-25ED-764C-8D248463B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39892"/>
              </p:ext>
            </p:extLst>
          </p:nvPr>
        </p:nvGraphicFramePr>
        <p:xfrm>
          <a:off x="6095998" y="2357035"/>
          <a:ext cx="319087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77">
                  <a:extLst>
                    <a:ext uri="{9D8B030D-6E8A-4147-A177-3AD203B41FA5}">
                      <a16:colId xmlns:a16="http://schemas.microsoft.com/office/drawing/2014/main" val="2996949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kMeansSequential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26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kMeansSequential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/>
                        <a:t>k, points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run()</a:t>
                      </a:r>
                      <a:endParaRPr lang="it-IT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62655"/>
                  </a:ext>
                </a:extLst>
              </a:tr>
            </a:tbl>
          </a:graphicData>
        </a:graphic>
      </p:graphicFrame>
      <p:graphicFrame>
        <p:nvGraphicFramePr>
          <p:cNvPr id="18" name="Tabella 8">
            <a:extLst>
              <a:ext uri="{FF2B5EF4-FFF2-40B4-BE49-F238E27FC236}">
                <a16:creationId xmlns:a16="http://schemas.microsoft.com/office/drawing/2014/main" id="{508BBDB0-76CA-4EF7-EA57-DAF442DEB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000806"/>
              </p:ext>
            </p:extLst>
          </p:nvPr>
        </p:nvGraphicFramePr>
        <p:xfrm>
          <a:off x="6095999" y="3728636"/>
          <a:ext cx="319087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76">
                  <a:extLst>
                    <a:ext uri="{9D8B030D-6E8A-4147-A177-3AD203B41FA5}">
                      <a16:colId xmlns:a16="http://schemas.microsoft.com/office/drawing/2014/main" val="2996949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kMeansOMP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26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kMeansOMP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(k, points)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run()</a:t>
                      </a:r>
                      <a:endParaRPr lang="it-IT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62655"/>
                  </a:ext>
                </a:extLst>
              </a:tr>
            </a:tbl>
          </a:graphicData>
        </a:graphic>
      </p:graphicFrame>
      <p:graphicFrame>
        <p:nvGraphicFramePr>
          <p:cNvPr id="19" name="Tabella 9">
            <a:extLst>
              <a:ext uri="{FF2B5EF4-FFF2-40B4-BE49-F238E27FC236}">
                <a16:creationId xmlns:a16="http://schemas.microsoft.com/office/drawing/2014/main" id="{69EBC170-3F15-75C8-24EA-F48968B27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8742"/>
              </p:ext>
            </p:extLst>
          </p:nvPr>
        </p:nvGraphicFramePr>
        <p:xfrm>
          <a:off x="6095998" y="5096046"/>
          <a:ext cx="3190875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75">
                  <a:extLst>
                    <a:ext uri="{9D8B030D-6E8A-4147-A177-3AD203B41FA5}">
                      <a16:colId xmlns:a16="http://schemas.microsoft.com/office/drawing/2014/main" val="2996949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kMeansMPI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26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kMeansMPI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(k, points, </a:t>
                      </a:r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local_points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kMeansMPI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(k, </a:t>
                      </a:r>
                      <a:r>
                        <a:rPr lang="en-US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local_points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run()</a:t>
                      </a:r>
                      <a:endParaRPr lang="it-IT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62655"/>
                  </a:ext>
                </a:extLst>
              </a:tr>
            </a:tbl>
          </a:graphicData>
        </a:graphic>
      </p:graphicFrame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558CDB33-5F11-32E5-5221-9A85553CD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64007"/>
              </p:ext>
            </p:extLst>
          </p:nvPr>
        </p:nvGraphicFramePr>
        <p:xfrm>
          <a:off x="6095997" y="2160268"/>
          <a:ext cx="274116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168">
                  <a:extLst>
                    <a:ext uri="{9D8B030D-6E8A-4147-A177-3AD203B41FA5}">
                      <a16:colId xmlns:a16="http://schemas.microsoft.com/office/drawing/2014/main" val="2996949871"/>
                    </a:ext>
                  </a:extLst>
                </a:gridCol>
              </a:tblGrid>
              <a:tr h="210116">
                <a:tc>
                  <a:txBody>
                    <a:bodyPr/>
                    <a:lstStyle/>
                    <a:p>
                      <a:r>
                        <a:rPr lang="en-US" err="1"/>
                        <a:t>kMeansCUDA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261028"/>
                  </a:ext>
                </a:extLst>
              </a:tr>
              <a:tr h="1139810">
                <a:tc>
                  <a:txBody>
                    <a:bodyPr/>
                    <a:lstStyle/>
                    <a:p>
                      <a:r>
                        <a:rPr lang="en-US" err="1"/>
                        <a:t>kMeansCUDA</a:t>
                      </a:r>
                      <a:r>
                        <a:rPr lang="en-US"/>
                        <a:t>(k, points)</a:t>
                      </a:r>
                      <a:endParaRPr lang="it-IT" sz="18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/>
                        <a:t>run()</a:t>
                      </a:r>
                      <a:endParaRPr lang="it-IT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getPoints</a:t>
                      </a:r>
                      <a:r>
                        <a:rPr lang="it-IT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getCentroids</a:t>
                      </a:r>
                      <a:r>
                        <a:rPr lang="it-IT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getIterations</a:t>
                      </a:r>
                      <a:r>
                        <a:rPr lang="it-IT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62655"/>
                  </a:ext>
                </a:extLst>
              </a:tr>
            </a:tbl>
          </a:graphicData>
        </a:graphic>
      </p:graphicFrame>
      <p:graphicFrame>
        <p:nvGraphicFramePr>
          <p:cNvPr id="9" name="Tabella 5">
            <a:extLst>
              <a:ext uri="{FF2B5EF4-FFF2-40B4-BE49-F238E27FC236}">
                <a16:creationId xmlns:a16="http://schemas.microsoft.com/office/drawing/2014/main" id="{CA95DFCD-30E9-0F4B-C802-B21E4D8A4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779776"/>
              </p:ext>
            </p:extLst>
          </p:nvPr>
        </p:nvGraphicFramePr>
        <p:xfrm>
          <a:off x="4089669" y="4559665"/>
          <a:ext cx="720353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3532">
                  <a:extLst>
                    <a:ext uri="{9D8B030D-6E8A-4147-A177-3AD203B41FA5}">
                      <a16:colId xmlns:a16="http://schemas.microsoft.com/office/drawing/2014/main" val="2996949871"/>
                    </a:ext>
                  </a:extLst>
                </a:gridCol>
              </a:tblGrid>
              <a:tr h="1139810">
                <a:tc>
                  <a:txBody>
                    <a:bodyPr/>
                    <a:lstStyle/>
                    <a:p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__global__ 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calculate_new_centroids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(*data, *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centroids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*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lables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*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counts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n, k, 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dim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it-IT" sz="1800" b="0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__global__ 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average_centroids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(*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centroids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*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counts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k, 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dim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it-IT" sz="1800" b="0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__global__ 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assign_clusters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(*data, *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centroids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*labels, n, k, </a:t>
                      </a:r>
                      <a:r>
                        <a:rPr lang="it-IT" sz="1800" b="0" kern="120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dim</a:t>
                      </a:r>
                      <a:r>
                        <a:rPr lang="it-IT" sz="18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</a:p>
                  </a:txBody>
                  <a:tcPr>
                    <a:solidFill>
                      <a:srgbClr val="CFD5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62655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F0CBAEF0-7457-B0CE-3034-A91B41ED4561}"/>
              </a:ext>
            </a:extLst>
          </p:cNvPr>
          <p:cNvSpPr/>
          <p:nvPr/>
        </p:nvSpPr>
        <p:spPr>
          <a:xfrm>
            <a:off x="660400" y="4005570"/>
            <a:ext cx="776514" cy="365760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EEAF9-0E42-8220-0206-F894070DCAD3}"/>
              </a:ext>
            </a:extLst>
          </p:cNvPr>
          <p:cNvSpPr/>
          <p:nvPr/>
        </p:nvSpPr>
        <p:spPr>
          <a:xfrm>
            <a:off x="6045425" y="3019324"/>
            <a:ext cx="776514" cy="365760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B90145-B853-8968-D146-CB3D31BB8AF3}"/>
              </a:ext>
            </a:extLst>
          </p:cNvPr>
          <p:cNvSpPr/>
          <p:nvPr/>
        </p:nvSpPr>
        <p:spPr>
          <a:xfrm>
            <a:off x="6045425" y="4386857"/>
            <a:ext cx="776514" cy="365760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A0EA50-D7AC-C33C-1E3F-B2E77AB8EBA7}"/>
              </a:ext>
            </a:extLst>
          </p:cNvPr>
          <p:cNvSpPr/>
          <p:nvPr/>
        </p:nvSpPr>
        <p:spPr>
          <a:xfrm>
            <a:off x="6052682" y="6309360"/>
            <a:ext cx="776514" cy="365760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9F6E81-9290-237B-FF91-699C9599E18D}"/>
              </a:ext>
            </a:extLst>
          </p:cNvPr>
          <p:cNvSpPr txBox="1"/>
          <p:nvPr/>
        </p:nvSpPr>
        <p:spPr>
          <a:xfrm>
            <a:off x="1436914" y="4005570"/>
            <a:ext cx="146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err="1">
                <a:solidFill>
                  <a:srgbClr val="75BDA7"/>
                </a:solidFill>
              </a:rPr>
              <a:t>virtual</a:t>
            </a:r>
            <a:endParaRPr lang="en-GB" b="1">
              <a:solidFill>
                <a:srgbClr val="75BDA7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257021-CA6D-F2CC-138F-182C0E16D880}"/>
              </a:ext>
            </a:extLst>
          </p:cNvPr>
          <p:cNvCxnSpPr>
            <a:cxnSpLocks/>
          </p:cNvCxnSpPr>
          <p:nvPr/>
        </p:nvCxnSpPr>
        <p:spPr>
          <a:xfrm flipV="1">
            <a:off x="3223260" y="2910840"/>
            <a:ext cx="2807879" cy="701040"/>
          </a:xfrm>
          <a:prstGeom prst="straightConnector1">
            <a:avLst/>
          </a:prstGeom>
          <a:ln w="57150">
            <a:solidFill>
              <a:srgbClr val="58B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8F67F5-664B-FD31-BD56-6958FBF4B03F}"/>
              </a:ext>
            </a:extLst>
          </p:cNvPr>
          <p:cNvCxnSpPr>
            <a:cxnSpLocks/>
          </p:cNvCxnSpPr>
          <p:nvPr/>
        </p:nvCxnSpPr>
        <p:spPr>
          <a:xfrm>
            <a:off x="3257550" y="3611880"/>
            <a:ext cx="2773589" cy="619760"/>
          </a:xfrm>
          <a:prstGeom prst="straightConnector1">
            <a:avLst/>
          </a:prstGeom>
          <a:ln w="57150">
            <a:solidFill>
              <a:srgbClr val="58B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A4CCD2-A3A3-8E46-46DC-E36413AC2A51}"/>
              </a:ext>
            </a:extLst>
          </p:cNvPr>
          <p:cNvCxnSpPr>
            <a:cxnSpLocks/>
          </p:cNvCxnSpPr>
          <p:nvPr/>
        </p:nvCxnSpPr>
        <p:spPr>
          <a:xfrm>
            <a:off x="3242310" y="3611880"/>
            <a:ext cx="2788829" cy="2001520"/>
          </a:xfrm>
          <a:prstGeom prst="straightConnector1">
            <a:avLst/>
          </a:prstGeom>
          <a:ln w="57150">
            <a:solidFill>
              <a:srgbClr val="58B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736BD2-F9D1-1BB2-717F-BF6440C55E23}"/>
              </a:ext>
            </a:extLst>
          </p:cNvPr>
          <p:cNvCxnSpPr>
            <a:cxnSpLocks/>
          </p:cNvCxnSpPr>
          <p:nvPr/>
        </p:nvCxnSpPr>
        <p:spPr>
          <a:xfrm>
            <a:off x="2470967" y="3921760"/>
            <a:ext cx="3512511" cy="2253061"/>
          </a:xfrm>
          <a:prstGeom prst="straightConnector1">
            <a:avLst/>
          </a:prstGeom>
          <a:ln w="57150">
            <a:solidFill>
              <a:srgbClr val="58B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94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0065 0.21504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074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0013 0.1888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4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6.25E-7 0.10463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1504 L 0.00065 -0.0625 C 0.00065 -0.18681 0.1224 -0.34028 0.22136 -0.34028 L 0.44219 -0.34028 " pathEditMode="relative" rAng="16200000" ptsTypes="AAAA">
                                      <p:cBhvr>
                                        <p:cTn id="1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70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0" grpId="0" animBg="1"/>
      <p:bldP spid="20" grpId="1" animBg="1"/>
      <p:bldP spid="21" grpId="0"/>
      <p:bldP spid="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tangolo 31">
            <a:extLst>
              <a:ext uri="{FF2B5EF4-FFF2-40B4-BE49-F238E27FC236}">
                <a16:creationId xmlns:a16="http://schemas.microsoft.com/office/drawing/2014/main" id="{CF6B90CA-AD47-62A9-33F0-339CD3DB2F9A}"/>
              </a:ext>
            </a:extLst>
          </p:cNvPr>
          <p:cNvSpPr/>
          <p:nvPr/>
        </p:nvSpPr>
        <p:spPr>
          <a:xfrm>
            <a:off x="4385387" y="4002772"/>
            <a:ext cx="1810865" cy="230658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6BE1AB0D-2875-9CCD-0586-A7DD615F5981}"/>
              </a:ext>
            </a:extLst>
          </p:cNvPr>
          <p:cNvSpPr/>
          <p:nvPr/>
        </p:nvSpPr>
        <p:spPr>
          <a:xfrm>
            <a:off x="4385387" y="2409506"/>
            <a:ext cx="1810865" cy="131561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456D1DB-6C46-4053-C74D-6D0784D3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Code Overview</a:t>
            </a:r>
            <a:r>
              <a:rPr lang="en-US"/>
              <a:t>: OpenMP</a:t>
            </a:r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8DC7B27-5440-D7A6-3A07-84928573F73B}"/>
              </a:ext>
            </a:extLst>
          </p:cNvPr>
          <p:cNvSpPr/>
          <p:nvPr/>
        </p:nvSpPr>
        <p:spPr>
          <a:xfrm>
            <a:off x="2008184" y="2393039"/>
            <a:ext cx="2857500" cy="1179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3">
            <a:extLst>
              <a:ext uri="{FF2B5EF4-FFF2-40B4-BE49-F238E27FC236}">
                <a16:creationId xmlns:a16="http://schemas.microsoft.com/office/drawing/2014/main" id="{2B8DAB5F-6E85-0D27-5544-182D00FB0C3C}"/>
              </a:ext>
            </a:extLst>
          </p:cNvPr>
          <p:cNvSpPr/>
          <p:nvPr/>
        </p:nvSpPr>
        <p:spPr>
          <a:xfrm>
            <a:off x="4289044" y="3770839"/>
            <a:ext cx="2857500" cy="1179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03ABA0-30A3-971B-A631-8C9E86DD24AB}"/>
              </a:ext>
            </a:extLst>
          </p:cNvPr>
          <p:cNvSpPr txBox="1"/>
          <p:nvPr/>
        </p:nvSpPr>
        <p:spPr>
          <a:xfrm>
            <a:off x="2008184" y="279816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</a:rPr>
              <a:t>Assign to clusters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789FF-7B5A-2D75-01DE-7B3645090830}"/>
              </a:ext>
            </a:extLst>
          </p:cNvPr>
          <p:cNvSpPr txBox="1"/>
          <p:nvPr/>
        </p:nvSpPr>
        <p:spPr>
          <a:xfrm>
            <a:off x="4289044" y="417596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</a:rPr>
              <a:t>Compute </a:t>
            </a:r>
            <a:r>
              <a:rPr lang="it-IT" err="1">
                <a:solidFill>
                  <a:schemeClr val="bg1"/>
                </a:solidFill>
              </a:rPr>
              <a:t>partial</a:t>
            </a:r>
            <a:r>
              <a:rPr lang="it-IT">
                <a:solidFill>
                  <a:schemeClr val="bg1"/>
                </a:solidFill>
              </a:rPr>
              <a:t> sums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5392F5BB-7E27-4CA9-4F3B-F7BEA661BC98}"/>
              </a:ext>
            </a:extLst>
          </p:cNvPr>
          <p:cNvSpPr/>
          <p:nvPr/>
        </p:nvSpPr>
        <p:spPr>
          <a:xfrm rot="5400000">
            <a:off x="3250786" y="3736570"/>
            <a:ext cx="832765" cy="784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3">
            <a:extLst>
              <a:ext uri="{FF2B5EF4-FFF2-40B4-BE49-F238E27FC236}">
                <a16:creationId xmlns:a16="http://schemas.microsoft.com/office/drawing/2014/main" id="{3BAFBCDF-2E72-B3BD-D7DC-D16EB46714CC}"/>
              </a:ext>
            </a:extLst>
          </p:cNvPr>
          <p:cNvSpPr/>
          <p:nvPr/>
        </p:nvSpPr>
        <p:spPr>
          <a:xfrm>
            <a:off x="6563812" y="5157135"/>
            <a:ext cx="2857500" cy="1179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4E8E7336-EBE4-1D2A-837D-13B3B798C3FE}"/>
              </a:ext>
            </a:extLst>
          </p:cNvPr>
          <p:cNvSpPr txBox="1"/>
          <p:nvPr/>
        </p:nvSpPr>
        <p:spPr>
          <a:xfrm>
            <a:off x="6563812" y="556225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</a:rPr>
              <a:t>New centroids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Arrow: Bent-Up 24">
            <a:extLst>
              <a:ext uri="{FF2B5EF4-FFF2-40B4-BE49-F238E27FC236}">
                <a16:creationId xmlns:a16="http://schemas.microsoft.com/office/drawing/2014/main" id="{ADD2EF7D-F839-E270-C51C-69486DB401D2}"/>
              </a:ext>
            </a:extLst>
          </p:cNvPr>
          <p:cNvSpPr>
            <a:spLocks/>
          </p:cNvSpPr>
          <p:nvPr/>
        </p:nvSpPr>
        <p:spPr>
          <a:xfrm rot="5400000">
            <a:off x="5525554" y="5122866"/>
            <a:ext cx="832765" cy="784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27F52665-505F-484B-2281-D1A104092706}"/>
              </a:ext>
            </a:extLst>
          </p:cNvPr>
          <p:cNvSpPr/>
          <p:nvPr/>
        </p:nvSpPr>
        <p:spPr>
          <a:xfrm>
            <a:off x="3568503" y="2750338"/>
            <a:ext cx="609600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319BF619-C48F-B838-A6FA-5C8F17070916}"/>
              </a:ext>
            </a:extLst>
          </p:cNvPr>
          <p:cNvSpPr/>
          <p:nvPr/>
        </p:nvSpPr>
        <p:spPr>
          <a:xfrm>
            <a:off x="3619123" y="4137003"/>
            <a:ext cx="609600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A8115B05-3D32-2CAC-83C8-545429C62926}"/>
              </a:ext>
            </a:extLst>
          </p:cNvPr>
          <p:cNvSpPr/>
          <p:nvPr/>
        </p:nvSpPr>
        <p:spPr>
          <a:xfrm>
            <a:off x="3627115" y="5504608"/>
            <a:ext cx="60959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CD20E3-BF49-3EDD-5F1B-24B8ED41A62A}"/>
              </a:ext>
            </a:extLst>
          </p:cNvPr>
          <p:cNvSpPr txBox="1"/>
          <p:nvPr/>
        </p:nvSpPr>
        <p:spPr>
          <a:xfrm>
            <a:off x="4385387" y="2605649"/>
            <a:ext cx="181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Assigment of each point is independent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18B20D-A5A0-386B-30D5-1C48A2353A32}"/>
              </a:ext>
            </a:extLst>
          </p:cNvPr>
          <p:cNvSpPr txBox="1"/>
          <p:nvPr/>
        </p:nvSpPr>
        <p:spPr>
          <a:xfrm>
            <a:off x="4377396" y="4520966"/>
            <a:ext cx="1818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Operations over each cluster are independent</a:t>
            </a:r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1906B71-D812-EC2A-25E5-785173F0CF28}"/>
              </a:ext>
            </a:extLst>
          </p:cNvPr>
          <p:cNvSpPr txBox="1"/>
          <p:nvPr/>
        </p:nvSpPr>
        <p:spPr>
          <a:xfrm>
            <a:off x="7050024" y="2807988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Possibility of massive parallelism</a:t>
            </a:r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738B35D-B181-3111-212D-D5E180E6898D}"/>
              </a:ext>
            </a:extLst>
          </p:cNvPr>
          <p:cNvSpPr txBox="1"/>
          <p:nvPr/>
        </p:nvSpPr>
        <p:spPr>
          <a:xfrm>
            <a:off x="7050024" y="4936464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Balance workload over each thread</a:t>
            </a:r>
            <a:endParaRPr lang="it-IT"/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93D4D3D-A14D-BCB3-D0A3-2C588617FC23}"/>
              </a:ext>
            </a:extLst>
          </p:cNvPr>
          <p:cNvCxnSpPr>
            <a:stCxn id="34" idx="2"/>
          </p:cNvCxnSpPr>
          <p:nvPr/>
        </p:nvCxnSpPr>
        <p:spPr>
          <a:xfrm>
            <a:off x="9043416" y="3177320"/>
            <a:ext cx="0" cy="1343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704D29C-1521-86C5-EE84-62670B5C75C4}"/>
              </a:ext>
            </a:extLst>
          </p:cNvPr>
          <p:cNvSpPr txBox="1"/>
          <p:nvPr/>
        </p:nvSpPr>
        <p:spPr>
          <a:xfrm>
            <a:off x="7050024" y="454404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Limited number of CPU cores</a:t>
            </a:r>
            <a:endParaRPr lang="it-IT"/>
          </a:p>
        </p:txBody>
      </p:sp>
      <p:pic>
        <p:nvPicPr>
          <p:cNvPr id="42" name="Elemento grafico 41" descr="Segno di spunta con riempimento a tinta unita">
            <a:extLst>
              <a:ext uri="{FF2B5EF4-FFF2-40B4-BE49-F238E27FC236}">
                <a16:creationId xmlns:a16="http://schemas.microsoft.com/office/drawing/2014/main" id="{7C22E21E-1B66-F775-004E-FA9DE24D1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6234" y="2515149"/>
            <a:ext cx="834921" cy="834921"/>
          </a:xfrm>
          <a:prstGeom prst="rect">
            <a:avLst/>
          </a:prstGeom>
        </p:spPr>
      </p:pic>
      <p:pic>
        <p:nvPicPr>
          <p:cNvPr id="44" name="Elemento grafico 43" descr="Chiudi con riempimento a tinta unita">
            <a:extLst>
              <a:ext uri="{FF2B5EF4-FFF2-40B4-BE49-F238E27FC236}">
                <a16:creationId xmlns:a16="http://schemas.microsoft.com/office/drawing/2014/main" id="{C91BF480-46CD-C323-553E-E91B8799F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8799" y="4324820"/>
            <a:ext cx="834922" cy="8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0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-0.11719 -2.2222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11719 -0.00023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9" y="-2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-0.3043 0.0018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1" y="9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3043 0.00023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1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-0.49089 0.0037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44" y="18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-0.49089 0.0037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4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4" grpId="0" animBg="1"/>
      <p:bldP spid="4" grpId="1" animBg="1"/>
      <p:bldP spid="5" grpId="0" animBg="1"/>
      <p:bldP spid="5" grpId="1" animBg="1"/>
      <p:bldP spid="22" grpId="0"/>
      <p:bldP spid="22" grpId="1"/>
      <p:bldP spid="23" grpId="0"/>
      <p:bldP spid="23" grpId="1"/>
      <p:bldP spid="25" grpId="0" animBg="1"/>
      <p:bldP spid="25" grpId="1" animBg="1"/>
      <p:bldP spid="7" grpId="0" animBg="1"/>
      <p:bldP spid="7" grpId="1" animBg="1"/>
      <p:bldP spid="9" grpId="0"/>
      <p:bldP spid="9" grpId="1"/>
      <p:bldP spid="10" grpId="0" animBg="1"/>
      <p:bldP spid="10" grpId="1" animBg="1"/>
      <p:bldP spid="14" grpId="0" animBg="1"/>
      <p:bldP spid="15" grpId="0" animBg="1"/>
      <p:bldP spid="16" grpId="0" animBg="1"/>
      <p:bldP spid="17" grpId="0"/>
      <p:bldP spid="19" grpId="0"/>
      <p:bldP spid="34" grpId="0"/>
      <p:bldP spid="36" grpId="0"/>
      <p:bldP spid="36" grpId="1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ED04E-BDDE-F0E0-38E8-A211FAE7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Code Overview: CUDA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731A33B-D0EB-0CD8-6DEA-F03808E785B9}"/>
              </a:ext>
            </a:extLst>
          </p:cNvPr>
          <p:cNvSpPr/>
          <p:nvPr/>
        </p:nvSpPr>
        <p:spPr>
          <a:xfrm>
            <a:off x="580602" y="2392846"/>
            <a:ext cx="2857500" cy="1179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784B431-40FB-A5DF-A631-F2E2A0F9D040}"/>
              </a:ext>
            </a:extLst>
          </p:cNvPr>
          <p:cNvSpPr/>
          <p:nvPr/>
        </p:nvSpPr>
        <p:spPr>
          <a:xfrm>
            <a:off x="580602" y="3789308"/>
            <a:ext cx="2857500" cy="1179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0EF21BF9-1558-A927-4230-66751A6C2B15}"/>
              </a:ext>
            </a:extLst>
          </p:cNvPr>
          <p:cNvSpPr txBox="1"/>
          <p:nvPr/>
        </p:nvSpPr>
        <p:spPr>
          <a:xfrm>
            <a:off x="580602" y="279796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</a:rPr>
              <a:t>Assign to clusters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E81F5EF3-21E4-3673-E090-00955EBC4F69}"/>
              </a:ext>
            </a:extLst>
          </p:cNvPr>
          <p:cNvSpPr txBox="1"/>
          <p:nvPr/>
        </p:nvSpPr>
        <p:spPr>
          <a:xfrm>
            <a:off x="580602" y="419443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</a:rPr>
              <a:t>Compute </a:t>
            </a:r>
            <a:r>
              <a:rPr lang="it-IT" err="1">
                <a:solidFill>
                  <a:schemeClr val="bg1"/>
                </a:solidFill>
              </a:rPr>
              <a:t>partial</a:t>
            </a:r>
            <a:r>
              <a:rPr lang="it-IT">
                <a:solidFill>
                  <a:schemeClr val="bg1"/>
                </a:solidFill>
              </a:rPr>
              <a:t> sums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ttangolo 3">
            <a:extLst>
              <a:ext uri="{FF2B5EF4-FFF2-40B4-BE49-F238E27FC236}">
                <a16:creationId xmlns:a16="http://schemas.microsoft.com/office/drawing/2014/main" id="{DE14D096-F12C-57AF-14C1-77D6FEC12741}"/>
              </a:ext>
            </a:extLst>
          </p:cNvPr>
          <p:cNvSpPr/>
          <p:nvPr/>
        </p:nvSpPr>
        <p:spPr>
          <a:xfrm>
            <a:off x="580602" y="5185770"/>
            <a:ext cx="2857500" cy="1179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25BC3358-475E-920E-D8B4-9FC12F9856A9}"/>
              </a:ext>
            </a:extLst>
          </p:cNvPr>
          <p:cNvSpPr txBox="1"/>
          <p:nvPr/>
        </p:nvSpPr>
        <p:spPr>
          <a:xfrm>
            <a:off x="580602" y="559089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</a:rPr>
              <a:t>New centroids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DAFC6C23-EE8D-1971-1922-D569E6FE56C1}"/>
              </a:ext>
            </a:extLst>
          </p:cNvPr>
          <p:cNvSpPr txBox="1"/>
          <p:nvPr/>
        </p:nvSpPr>
        <p:spPr>
          <a:xfrm>
            <a:off x="4289044" y="417596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</a:rPr>
              <a:t>Comutepartil sums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A25D5129-CE9D-9DD6-47AF-4A9107835AD5}"/>
              </a:ext>
            </a:extLst>
          </p:cNvPr>
          <p:cNvSpPr txBox="1"/>
          <p:nvPr/>
        </p:nvSpPr>
        <p:spPr>
          <a:xfrm>
            <a:off x="6563812" y="556225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</a:rPr>
              <a:t>New centroids</a:t>
            </a:r>
            <a:endParaRPr lang="en-GB">
              <a:solidFill>
                <a:schemeClr val="bg1"/>
              </a:solidFill>
            </a:endParaRPr>
          </a:p>
        </p:txBody>
      </p:sp>
      <p:graphicFrame>
        <p:nvGraphicFramePr>
          <p:cNvPr id="16" name="Tabella 5">
            <a:extLst>
              <a:ext uri="{FF2B5EF4-FFF2-40B4-BE49-F238E27FC236}">
                <a16:creationId xmlns:a16="http://schemas.microsoft.com/office/drawing/2014/main" id="{56F4E91B-73B3-7362-2C46-57A16C8D9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524817"/>
              </p:ext>
            </p:extLst>
          </p:nvPr>
        </p:nvGraphicFramePr>
        <p:xfrm>
          <a:off x="3940781" y="2782460"/>
          <a:ext cx="7349835" cy="395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9835">
                  <a:extLst>
                    <a:ext uri="{9D8B030D-6E8A-4147-A177-3AD203B41FA5}">
                      <a16:colId xmlns:a16="http://schemas.microsoft.com/office/drawing/2014/main" val="2996949871"/>
                    </a:ext>
                  </a:extLst>
                </a:gridCol>
              </a:tblGrid>
              <a:tr h="395007">
                <a:tc>
                  <a:txBody>
                    <a:bodyPr/>
                    <a:lstStyle/>
                    <a:p>
                      <a:pPr algn="ctr"/>
                      <a:r>
                        <a:rPr lang="it-IT" sz="14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__global__ void assign_clusters(*data, *centroids, *labels, n, k, dim )</a:t>
                      </a:r>
                    </a:p>
                  </a:txBody>
                  <a:tcPr>
                    <a:solidFill>
                      <a:srgbClr val="CFD5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62655"/>
                  </a:ext>
                </a:extLst>
              </a:tr>
            </a:tbl>
          </a:graphicData>
        </a:graphic>
      </p:graphicFrame>
      <p:graphicFrame>
        <p:nvGraphicFramePr>
          <p:cNvPr id="19" name="Tabella 5">
            <a:extLst>
              <a:ext uri="{FF2B5EF4-FFF2-40B4-BE49-F238E27FC236}">
                <a16:creationId xmlns:a16="http://schemas.microsoft.com/office/drawing/2014/main" id="{E12A20AC-C83F-B6F4-67CE-95DA5D8CB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13267"/>
              </p:ext>
            </p:extLst>
          </p:nvPr>
        </p:nvGraphicFramePr>
        <p:xfrm>
          <a:off x="3945173" y="4181592"/>
          <a:ext cx="7356755" cy="395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6755">
                  <a:extLst>
                    <a:ext uri="{9D8B030D-6E8A-4147-A177-3AD203B41FA5}">
                      <a16:colId xmlns:a16="http://schemas.microsoft.com/office/drawing/2014/main" val="2996949871"/>
                    </a:ext>
                  </a:extLst>
                </a:gridCol>
              </a:tblGrid>
              <a:tr h="395007">
                <a:tc>
                  <a:txBody>
                    <a:bodyPr/>
                    <a:lstStyle/>
                    <a:p>
                      <a:pPr algn="ctr"/>
                      <a:r>
                        <a:rPr lang="it-IT" sz="14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__global__ void average_centroids(*centroids, *counts, k, dim)</a:t>
                      </a:r>
                    </a:p>
                  </a:txBody>
                  <a:tcPr>
                    <a:solidFill>
                      <a:srgbClr val="CFD5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62655"/>
                  </a:ext>
                </a:extLst>
              </a:tr>
            </a:tbl>
          </a:graphicData>
        </a:graphic>
      </p:graphicFrame>
      <p:graphicFrame>
        <p:nvGraphicFramePr>
          <p:cNvPr id="20" name="Tabella 5">
            <a:extLst>
              <a:ext uri="{FF2B5EF4-FFF2-40B4-BE49-F238E27FC236}">
                <a16:creationId xmlns:a16="http://schemas.microsoft.com/office/drawing/2014/main" id="{8AE2629B-2FE6-CA43-DEA3-0A17983D4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76050"/>
              </p:ext>
            </p:extLst>
          </p:nvPr>
        </p:nvGraphicFramePr>
        <p:xfrm>
          <a:off x="3937320" y="5536583"/>
          <a:ext cx="7356755" cy="395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6755">
                  <a:extLst>
                    <a:ext uri="{9D8B030D-6E8A-4147-A177-3AD203B41FA5}">
                      <a16:colId xmlns:a16="http://schemas.microsoft.com/office/drawing/2014/main" val="2996949871"/>
                    </a:ext>
                  </a:extLst>
                </a:gridCol>
              </a:tblGrid>
              <a:tr h="395006">
                <a:tc>
                  <a:txBody>
                    <a:bodyPr/>
                    <a:lstStyle/>
                    <a:p>
                      <a:r>
                        <a:rPr lang="it-IT" sz="1400" b="0" kern="120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__global__ void calculate_new_centroids(*data, *centroids, *lables, *counts, n, k, dim)</a:t>
                      </a:r>
                    </a:p>
                  </a:txBody>
                  <a:tcPr>
                    <a:solidFill>
                      <a:srgbClr val="CFD5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62655"/>
                  </a:ext>
                </a:extLst>
              </a:tr>
            </a:tbl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DB896631-4AA9-BC20-7884-3F5D3CDD0B85}"/>
              </a:ext>
            </a:extLst>
          </p:cNvPr>
          <p:cNvSpPr/>
          <p:nvPr/>
        </p:nvSpPr>
        <p:spPr>
          <a:xfrm>
            <a:off x="3945173" y="2769975"/>
            <a:ext cx="733852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6773DD6-9417-A06A-7426-5CD698276216}"/>
              </a:ext>
            </a:extLst>
          </p:cNvPr>
          <p:cNvSpPr/>
          <p:nvPr/>
        </p:nvSpPr>
        <p:spPr>
          <a:xfrm>
            <a:off x="3963405" y="4172359"/>
            <a:ext cx="7338523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1610270-482A-A164-6FF7-6638280D384D}"/>
              </a:ext>
            </a:extLst>
          </p:cNvPr>
          <p:cNvSpPr/>
          <p:nvPr/>
        </p:nvSpPr>
        <p:spPr>
          <a:xfrm>
            <a:off x="3945173" y="5531547"/>
            <a:ext cx="7338523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705B18E-4EF0-86CB-6C8A-A9DEC9F57C76}"/>
              </a:ext>
            </a:extLst>
          </p:cNvPr>
          <p:cNvSpPr txBox="1"/>
          <p:nvPr/>
        </p:nvSpPr>
        <p:spPr>
          <a:xfrm>
            <a:off x="7146544" y="2249361"/>
            <a:ext cx="82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SIMD</a:t>
            </a:r>
            <a:endParaRPr lang="it-IT" b="1">
              <a:solidFill>
                <a:schemeClr val="accent3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63D9BA6-1EE0-EAC0-ACB4-4367C3202B22}"/>
              </a:ext>
            </a:extLst>
          </p:cNvPr>
          <p:cNvSpPr txBox="1"/>
          <p:nvPr/>
        </p:nvSpPr>
        <p:spPr>
          <a:xfrm>
            <a:off x="7195767" y="4866889"/>
            <a:ext cx="83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SIMT</a:t>
            </a:r>
            <a:endParaRPr lang="it-IT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8" grpId="0" animBg="1"/>
      <p:bldP spid="9" grpId="0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E397-5312-A104-423E-8E052338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Overview: MPI</a:t>
            </a:r>
            <a:endParaRPr lang="en-GB"/>
          </a:p>
        </p:txBody>
      </p:sp>
      <p:sp>
        <p:nvSpPr>
          <p:cNvPr id="55" name="Segnaposto contenuto 2">
            <a:extLst>
              <a:ext uri="{FF2B5EF4-FFF2-40B4-BE49-F238E27FC236}">
                <a16:creationId xmlns:a16="http://schemas.microsoft.com/office/drawing/2014/main" id="{2CC6EDB8-2C58-9D77-D4DC-977DB419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02" y="2252503"/>
            <a:ext cx="10168128" cy="517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b="1" dirty="0"/>
              <a:t>Encoder MPI 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E34D0A3-5885-9567-2DAB-E420CE8CB7C1}"/>
              </a:ext>
            </a:extLst>
          </p:cNvPr>
          <p:cNvSpPr/>
          <p:nvPr/>
        </p:nvSpPr>
        <p:spPr>
          <a:xfrm>
            <a:off x="4074353" y="3564618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594AF00-232E-E674-99F3-30EC75D61C78}"/>
              </a:ext>
            </a:extLst>
          </p:cNvPr>
          <p:cNvSpPr/>
          <p:nvPr/>
        </p:nvSpPr>
        <p:spPr>
          <a:xfrm>
            <a:off x="4226753" y="3717018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F7B9717-1485-058E-66BA-A8BBF3205773}"/>
              </a:ext>
            </a:extLst>
          </p:cNvPr>
          <p:cNvSpPr/>
          <p:nvPr/>
        </p:nvSpPr>
        <p:spPr>
          <a:xfrm>
            <a:off x="4379153" y="3869418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21FC5A-A426-10B7-4EB5-0C3BED020F5E}"/>
              </a:ext>
            </a:extLst>
          </p:cNvPr>
          <p:cNvSpPr/>
          <p:nvPr/>
        </p:nvSpPr>
        <p:spPr>
          <a:xfrm>
            <a:off x="4531553" y="4021818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17DD78E-050D-38F7-F335-A3D0D89243C9}"/>
              </a:ext>
            </a:extLst>
          </p:cNvPr>
          <p:cNvSpPr/>
          <p:nvPr/>
        </p:nvSpPr>
        <p:spPr>
          <a:xfrm>
            <a:off x="4683953" y="4174218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5122088-E6A8-7B65-0574-4A92C4329F7B}"/>
              </a:ext>
            </a:extLst>
          </p:cNvPr>
          <p:cNvSpPr/>
          <p:nvPr/>
        </p:nvSpPr>
        <p:spPr>
          <a:xfrm>
            <a:off x="4836353" y="4326618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5B9CF45-7892-1DE0-F0D8-6EF128AF7E06}"/>
              </a:ext>
            </a:extLst>
          </p:cNvPr>
          <p:cNvSpPr/>
          <p:nvPr/>
        </p:nvSpPr>
        <p:spPr>
          <a:xfrm>
            <a:off x="4988753" y="4479018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2FE338D-9140-0DDE-4A57-9645AA2F288D}"/>
              </a:ext>
            </a:extLst>
          </p:cNvPr>
          <p:cNvSpPr/>
          <p:nvPr/>
        </p:nvSpPr>
        <p:spPr>
          <a:xfrm>
            <a:off x="4289098" y="34900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F452A25-05B0-098C-604F-3471C497084C}"/>
              </a:ext>
            </a:extLst>
          </p:cNvPr>
          <p:cNvSpPr/>
          <p:nvPr/>
        </p:nvSpPr>
        <p:spPr>
          <a:xfrm>
            <a:off x="4441498" y="36424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B0B6BA4-3FEA-864B-7227-D7AC3ED415ED}"/>
              </a:ext>
            </a:extLst>
          </p:cNvPr>
          <p:cNvSpPr/>
          <p:nvPr/>
        </p:nvSpPr>
        <p:spPr>
          <a:xfrm>
            <a:off x="4593898" y="37948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EE7F59E-1D88-4409-F3FA-BEC6CB9829EB}"/>
              </a:ext>
            </a:extLst>
          </p:cNvPr>
          <p:cNvSpPr/>
          <p:nvPr/>
        </p:nvSpPr>
        <p:spPr>
          <a:xfrm>
            <a:off x="4746298" y="39472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547E01A-8A00-83C5-DEB3-BFE639864881}"/>
              </a:ext>
            </a:extLst>
          </p:cNvPr>
          <p:cNvSpPr/>
          <p:nvPr/>
        </p:nvSpPr>
        <p:spPr>
          <a:xfrm>
            <a:off x="4898698" y="40996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B98B20F-45B3-3A12-8967-AF035E9DCFE9}"/>
              </a:ext>
            </a:extLst>
          </p:cNvPr>
          <p:cNvSpPr/>
          <p:nvPr/>
        </p:nvSpPr>
        <p:spPr>
          <a:xfrm>
            <a:off x="5051098" y="42520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760A3C6-7C54-1A0B-1006-77A381FA02D3}"/>
              </a:ext>
            </a:extLst>
          </p:cNvPr>
          <p:cNvSpPr/>
          <p:nvPr/>
        </p:nvSpPr>
        <p:spPr>
          <a:xfrm>
            <a:off x="5203498" y="44044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40C5BFA-B648-C9D7-D3AE-DD23DDC60DD1}"/>
              </a:ext>
            </a:extLst>
          </p:cNvPr>
          <p:cNvSpPr/>
          <p:nvPr/>
        </p:nvSpPr>
        <p:spPr>
          <a:xfrm>
            <a:off x="4503843" y="3425102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A674FA-C1A5-C98E-9BF7-9E6384011598}"/>
              </a:ext>
            </a:extLst>
          </p:cNvPr>
          <p:cNvSpPr/>
          <p:nvPr/>
        </p:nvSpPr>
        <p:spPr>
          <a:xfrm>
            <a:off x="4656243" y="3577502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901D77B-7C4D-C6E2-FA95-717B6F13E361}"/>
              </a:ext>
            </a:extLst>
          </p:cNvPr>
          <p:cNvSpPr/>
          <p:nvPr/>
        </p:nvSpPr>
        <p:spPr>
          <a:xfrm>
            <a:off x="4808643" y="3729902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CFBD142-701A-2F0B-838B-1DDE5A2B25F3}"/>
              </a:ext>
            </a:extLst>
          </p:cNvPr>
          <p:cNvSpPr/>
          <p:nvPr/>
        </p:nvSpPr>
        <p:spPr>
          <a:xfrm>
            <a:off x="4961043" y="3882302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41AEDA4-2714-8E1F-15E7-73D3714F98CC}"/>
              </a:ext>
            </a:extLst>
          </p:cNvPr>
          <p:cNvSpPr/>
          <p:nvPr/>
        </p:nvSpPr>
        <p:spPr>
          <a:xfrm>
            <a:off x="5113443" y="4034702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8F63507-C420-29CE-E674-27596F489C5E}"/>
              </a:ext>
            </a:extLst>
          </p:cNvPr>
          <p:cNvSpPr/>
          <p:nvPr/>
        </p:nvSpPr>
        <p:spPr>
          <a:xfrm>
            <a:off x="5265843" y="4187102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3C771CD-EDA0-2DE8-420F-92A7FE60C903}"/>
              </a:ext>
            </a:extLst>
          </p:cNvPr>
          <p:cNvSpPr/>
          <p:nvPr/>
        </p:nvSpPr>
        <p:spPr>
          <a:xfrm>
            <a:off x="5418243" y="4339502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B54A086-2F59-46E4-43CA-8FD35FA872DF}"/>
              </a:ext>
            </a:extLst>
          </p:cNvPr>
          <p:cNvSpPr/>
          <p:nvPr/>
        </p:nvSpPr>
        <p:spPr>
          <a:xfrm>
            <a:off x="3859608" y="36424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3527F02-D0C0-C575-32A6-EAAAEDED9384}"/>
              </a:ext>
            </a:extLst>
          </p:cNvPr>
          <p:cNvSpPr/>
          <p:nvPr/>
        </p:nvSpPr>
        <p:spPr>
          <a:xfrm>
            <a:off x="4012008" y="37948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A4D6F7A-D558-8D7A-C0E5-BB5C5F51344E}"/>
              </a:ext>
            </a:extLst>
          </p:cNvPr>
          <p:cNvSpPr/>
          <p:nvPr/>
        </p:nvSpPr>
        <p:spPr>
          <a:xfrm>
            <a:off x="4164408" y="39472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39607D3-B111-BE00-7413-6C1976D2EA09}"/>
              </a:ext>
            </a:extLst>
          </p:cNvPr>
          <p:cNvSpPr/>
          <p:nvPr/>
        </p:nvSpPr>
        <p:spPr>
          <a:xfrm>
            <a:off x="4316808" y="40996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BC8047-FF45-BA00-77CF-DDDD34EE497B}"/>
              </a:ext>
            </a:extLst>
          </p:cNvPr>
          <p:cNvSpPr/>
          <p:nvPr/>
        </p:nvSpPr>
        <p:spPr>
          <a:xfrm>
            <a:off x="4469208" y="42520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A551CBE-B1D0-4630-65FC-4F94A3A91C24}"/>
              </a:ext>
            </a:extLst>
          </p:cNvPr>
          <p:cNvSpPr/>
          <p:nvPr/>
        </p:nvSpPr>
        <p:spPr>
          <a:xfrm>
            <a:off x="4621608" y="44044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AC6C86B-71AB-EC1B-BBDF-7B2F757EE306}"/>
              </a:ext>
            </a:extLst>
          </p:cNvPr>
          <p:cNvSpPr/>
          <p:nvPr/>
        </p:nvSpPr>
        <p:spPr>
          <a:xfrm>
            <a:off x="4774008" y="4556880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5478C27-3AD6-30E2-D07A-DFB9080D78A4}"/>
              </a:ext>
            </a:extLst>
          </p:cNvPr>
          <p:cNvSpPr/>
          <p:nvPr/>
        </p:nvSpPr>
        <p:spPr>
          <a:xfrm>
            <a:off x="3644169" y="3739254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665FDAC-72A1-B4D3-C52E-15C0558255DC}"/>
              </a:ext>
            </a:extLst>
          </p:cNvPr>
          <p:cNvSpPr/>
          <p:nvPr/>
        </p:nvSpPr>
        <p:spPr>
          <a:xfrm>
            <a:off x="3796569" y="3891654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5896A5A-5700-A9C9-B07C-F402491317EC}"/>
              </a:ext>
            </a:extLst>
          </p:cNvPr>
          <p:cNvSpPr/>
          <p:nvPr/>
        </p:nvSpPr>
        <p:spPr>
          <a:xfrm>
            <a:off x="3948969" y="4044054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92A69AC-E920-AA76-D3C7-6307626861A3}"/>
              </a:ext>
            </a:extLst>
          </p:cNvPr>
          <p:cNvSpPr/>
          <p:nvPr/>
        </p:nvSpPr>
        <p:spPr>
          <a:xfrm>
            <a:off x="4101369" y="4196454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CE05F02-150F-B220-1961-7BEE5508FA01}"/>
              </a:ext>
            </a:extLst>
          </p:cNvPr>
          <p:cNvSpPr/>
          <p:nvPr/>
        </p:nvSpPr>
        <p:spPr>
          <a:xfrm>
            <a:off x="4253769" y="4348854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46474AD-A868-1BFF-3368-D376DFBE2356}"/>
              </a:ext>
            </a:extLst>
          </p:cNvPr>
          <p:cNvSpPr/>
          <p:nvPr/>
        </p:nvSpPr>
        <p:spPr>
          <a:xfrm>
            <a:off x="4406169" y="4501254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D8674CB-A967-1283-49CB-1954A55DDFBA}"/>
              </a:ext>
            </a:extLst>
          </p:cNvPr>
          <p:cNvSpPr/>
          <p:nvPr/>
        </p:nvSpPr>
        <p:spPr>
          <a:xfrm>
            <a:off x="4558569" y="4653654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2992141-40F8-8A46-C4B8-C29D79819292}"/>
              </a:ext>
            </a:extLst>
          </p:cNvPr>
          <p:cNvSpPr/>
          <p:nvPr/>
        </p:nvSpPr>
        <p:spPr>
          <a:xfrm>
            <a:off x="3428730" y="3841709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8C84310-9FAD-99A6-FE08-0FC3DF470504}"/>
              </a:ext>
            </a:extLst>
          </p:cNvPr>
          <p:cNvSpPr/>
          <p:nvPr/>
        </p:nvSpPr>
        <p:spPr>
          <a:xfrm>
            <a:off x="3581130" y="3994109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27C7B8E-0FFF-5659-9541-E0F88E7F8B1F}"/>
              </a:ext>
            </a:extLst>
          </p:cNvPr>
          <p:cNvSpPr/>
          <p:nvPr/>
        </p:nvSpPr>
        <p:spPr>
          <a:xfrm>
            <a:off x="3733530" y="4146509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79744A0-0858-8CED-782D-E0FB56C0E09D}"/>
              </a:ext>
            </a:extLst>
          </p:cNvPr>
          <p:cNvSpPr/>
          <p:nvPr/>
        </p:nvSpPr>
        <p:spPr>
          <a:xfrm>
            <a:off x="3885930" y="4298909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D97ADB3-6C83-7FA3-9A2E-C7E1E4489F51}"/>
              </a:ext>
            </a:extLst>
          </p:cNvPr>
          <p:cNvSpPr/>
          <p:nvPr/>
        </p:nvSpPr>
        <p:spPr>
          <a:xfrm>
            <a:off x="4038330" y="4451309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92719E1-99D5-6631-C2A8-9432CEA41F22}"/>
              </a:ext>
            </a:extLst>
          </p:cNvPr>
          <p:cNvSpPr/>
          <p:nvPr/>
        </p:nvSpPr>
        <p:spPr>
          <a:xfrm>
            <a:off x="4190730" y="4603709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2FEC1F1-3AE0-A403-6009-5C4B8EB8B07C}"/>
              </a:ext>
            </a:extLst>
          </p:cNvPr>
          <p:cNvSpPr/>
          <p:nvPr/>
        </p:nvSpPr>
        <p:spPr>
          <a:xfrm>
            <a:off x="4343130" y="4756109"/>
            <a:ext cx="180109" cy="180109"/>
          </a:xfrm>
          <a:prstGeom prst="ellipse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7D9FC553-66E9-ABA0-C3FF-B2F76F2B3F0F}"/>
              </a:ext>
            </a:extLst>
          </p:cNvPr>
          <p:cNvSpPr/>
          <p:nvPr/>
        </p:nvSpPr>
        <p:spPr>
          <a:xfrm>
            <a:off x="5797296" y="4020309"/>
            <a:ext cx="597408" cy="267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BD3F11A-ED2C-55DE-667F-D49AB82B7B58}"/>
              </a:ext>
            </a:extLst>
          </p:cNvPr>
          <p:cNvSpPr/>
          <p:nvPr/>
        </p:nvSpPr>
        <p:spPr>
          <a:xfrm>
            <a:off x="7325254" y="3538557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EB24A36-9EEB-B14C-E16A-21113BEC8150}"/>
              </a:ext>
            </a:extLst>
          </p:cNvPr>
          <p:cNvSpPr/>
          <p:nvPr/>
        </p:nvSpPr>
        <p:spPr>
          <a:xfrm>
            <a:off x="7477654" y="3690957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F7255C1-EF09-3FDD-9E5E-664F40F85968}"/>
              </a:ext>
            </a:extLst>
          </p:cNvPr>
          <p:cNvSpPr/>
          <p:nvPr/>
        </p:nvSpPr>
        <p:spPr>
          <a:xfrm>
            <a:off x="7630054" y="3843357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D188198-FF0A-68FC-5308-27CD097EB1EB}"/>
              </a:ext>
            </a:extLst>
          </p:cNvPr>
          <p:cNvSpPr/>
          <p:nvPr/>
        </p:nvSpPr>
        <p:spPr>
          <a:xfrm>
            <a:off x="7782454" y="3995757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E071346-1DD6-2B2B-6181-F2043F2D177B}"/>
              </a:ext>
            </a:extLst>
          </p:cNvPr>
          <p:cNvSpPr/>
          <p:nvPr/>
        </p:nvSpPr>
        <p:spPr>
          <a:xfrm>
            <a:off x="7934854" y="4148157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235839A-0185-8963-9127-BAAD4AA98B19}"/>
              </a:ext>
            </a:extLst>
          </p:cNvPr>
          <p:cNvSpPr/>
          <p:nvPr/>
        </p:nvSpPr>
        <p:spPr>
          <a:xfrm>
            <a:off x="8087254" y="4300557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9AC7F69-993A-B879-0EFE-762439C0089F}"/>
              </a:ext>
            </a:extLst>
          </p:cNvPr>
          <p:cNvSpPr/>
          <p:nvPr/>
        </p:nvSpPr>
        <p:spPr>
          <a:xfrm>
            <a:off x="8239654" y="4452957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C472688-0D3A-1D5A-1D83-505A0DBFDEE8}"/>
              </a:ext>
            </a:extLst>
          </p:cNvPr>
          <p:cNvSpPr/>
          <p:nvPr/>
        </p:nvSpPr>
        <p:spPr>
          <a:xfrm>
            <a:off x="7539999" y="3464019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9F2B771-475F-3393-0028-F430AC9364FA}"/>
              </a:ext>
            </a:extLst>
          </p:cNvPr>
          <p:cNvSpPr/>
          <p:nvPr/>
        </p:nvSpPr>
        <p:spPr>
          <a:xfrm>
            <a:off x="7692399" y="3616419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B9B2D31-2DA7-DA4C-F4F4-A6A0D79FECB7}"/>
              </a:ext>
            </a:extLst>
          </p:cNvPr>
          <p:cNvSpPr/>
          <p:nvPr/>
        </p:nvSpPr>
        <p:spPr>
          <a:xfrm>
            <a:off x="7844799" y="3768819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EA72FEA-154E-D514-83C3-7A9C74D92ED2}"/>
              </a:ext>
            </a:extLst>
          </p:cNvPr>
          <p:cNvSpPr/>
          <p:nvPr/>
        </p:nvSpPr>
        <p:spPr>
          <a:xfrm>
            <a:off x="7997199" y="3921219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EA54828-ACF0-E372-16DE-E638CDE01823}"/>
              </a:ext>
            </a:extLst>
          </p:cNvPr>
          <p:cNvSpPr/>
          <p:nvPr/>
        </p:nvSpPr>
        <p:spPr>
          <a:xfrm>
            <a:off x="8149599" y="4073619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231C82A-D001-4C1C-8AFB-74C3C1143824}"/>
              </a:ext>
            </a:extLst>
          </p:cNvPr>
          <p:cNvSpPr/>
          <p:nvPr/>
        </p:nvSpPr>
        <p:spPr>
          <a:xfrm>
            <a:off x="8301999" y="4226019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F6B9E26-A246-2CD7-C6FB-509BD86F6B5F}"/>
              </a:ext>
            </a:extLst>
          </p:cNvPr>
          <p:cNvSpPr/>
          <p:nvPr/>
        </p:nvSpPr>
        <p:spPr>
          <a:xfrm>
            <a:off x="8454399" y="4378419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0028851-525F-1B47-F103-7F42CFD1F93D}"/>
              </a:ext>
            </a:extLst>
          </p:cNvPr>
          <p:cNvSpPr/>
          <p:nvPr/>
        </p:nvSpPr>
        <p:spPr>
          <a:xfrm>
            <a:off x="7754744" y="3399041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AC89318-13B9-C2D3-5359-A338592850F1}"/>
              </a:ext>
            </a:extLst>
          </p:cNvPr>
          <p:cNvSpPr/>
          <p:nvPr/>
        </p:nvSpPr>
        <p:spPr>
          <a:xfrm>
            <a:off x="7907144" y="3551441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CC9E492-F08A-E7A5-C7D8-588434B414EF}"/>
              </a:ext>
            </a:extLst>
          </p:cNvPr>
          <p:cNvSpPr/>
          <p:nvPr/>
        </p:nvSpPr>
        <p:spPr>
          <a:xfrm>
            <a:off x="8059544" y="3703841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CF1D20B-626F-8D04-DB3A-55AAE3D9942E}"/>
              </a:ext>
            </a:extLst>
          </p:cNvPr>
          <p:cNvSpPr/>
          <p:nvPr/>
        </p:nvSpPr>
        <p:spPr>
          <a:xfrm>
            <a:off x="8211944" y="3856241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5717EA6-AA9B-72FC-7182-9D4CC9FEFF91}"/>
              </a:ext>
            </a:extLst>
          </p:cNvPr>
          <p:cNvSpPr/>
          <p:nvPr/>
        </p:nvSpPr>
        <p:spPr>
          <a:xfrm>
            <a:off x="8364344" y="4008641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8CE734D-E643-B682-9FC8-B2FABAF879E2}"/>
              </a:ext>
            </a:extLst>
          </p:cNvPr>
          <p:cNvSpPr/>
          <p:nvPr/>
        </p:nvSpPr>
        <p:spPr>
          <a:xfrm>
            <a:off x="8516744" y="4161041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5AB50D3-7F26-0EFA-5DCD-353D898141DA}"/>
              </a:ext>
            </a:extLst>
          </p:cNvPr>
          <p:cNvSpPr/>
          <p:nvPr/>
        </p:nvSpPr>
        <p:spPr>
          <a:xfrm>
            <a:off x="8669144" y="4313441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012E086-10DE-2C51-35A6-4F89F2BF2DCE}"/>
              </a:ext>
            </a:extLst>
          </p:cNvPr>
          <p:cNvSpPr/>
          <p:nvPr/>
        </p:nvSpPr>
        <p:spPr>
          <a:xfrm>
            <a:off x="7110509" y="3616419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D08BAD0-33B2-9AD0-61B6-04A7DBE14826}"/>
              </a:ext>
            </a:extLst>
          </p:cNvPr>
          <p:cNvSpPr/>
          <p:nvPr/>
        </p:nvSpPr>
        <p:spPr>
          <a:xfrm>
            <a:off x="7262909" y="3768819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0AC3011-C57C-A9D8-64AB-5C61A736863B}"/>
              </a:ext>
            </a:extLst>
          </p:cNvPr>
          <p:cNvSpPr/>
          <p:nvPr/>
        </p:nvSpPr>
        <p:spPr>
          <a:xfrm>
            <a:off x="7415309" y="3921219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2124517-9668-A758-83AC-E293F1D4E7CC}"/>
              </a:ext>
            </a:extLst>
          </p:cNvPr>
          <p:cNvSpPr/>
          <p:nvPr/>
        </p:nvSpPr>
        <p:spPr>
          <a:xfrm>
            <a:off x="7567709" y="4073619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266144E-935C-F338-022A-7BDEB66E3460}"/>
              </a:ext>
            </a:extLst>
          </p:cNvPr>
          <p:cNvSpPr/>
          <p:nvPr/>
        </p:nvSpPr>
        <p:spPr>
          <a:xfrm>
            <a:off x="7720109" y="4226019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30C0259-63CB-2D9F-4489-0C96790D9C14}"/>
              </a:ext>
            </a:extLst>
          </p:cNvPr>
          <p:cNvSpPr/>
          <p:nvPr/>
        </p:nvSpPr>
        <p:spPr>
          <a:xfrm>
            <a:off x="7872509" y="4378419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1F88BD15-88CA-BD80-F8FD-AAB01B687FE3}"/>
              </a:ext>
            </a:extLst>
          </p:cNvPr>
          <p:cNvSpPr/>
          <p:nvPr/>
        </p:nvSpPr>
        <p:spPr>
          <a:xfrm>
            <a:off x="8024909" y="4530819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114A07B-31E5-5C5B-5435-2CACD7BB793F}"/>
              </a:ext>
            </a:extLst>
          </p:cNvPr>
          <p:cNvSpPr/>
          <p:nvPr/>
        </p:nvSpPr>
        <p:spPr>
          <a:xfrm>
            <a:off x="6895070" y="3713193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CB948B3-B8A6-DB4D-1E59-875F88F689A1}"/>
              </a:ext>
            </a:extLst>
          </p:cNvPr>
          <p:cNvSpPr/>
          <p:nvPr/>
        </p:nvSpPr>
        <p:spPr>
          <a:xfrm>
            <a:off x="7047470" y="3865593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5C87193-F443-A7D2-3521-315C09516C8D}"/>
              </a:ext>
            </a:extLst>
          </p:cNvPr>
          <p:cNvSpPr/>
          <p:nvPr/>
        </p:nvSpPr>
        <p:spPr>
          <a:xfrm>
            <a:off x="7199870" y="4017993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D49F652-0D84-D480-7437-2804D20571F7}"/>
              </a:ext>
            </a:extLst>
          </p:cNvPr>
          <p:cNvSpPr/>
          <p:nvPr/>
        </p:nvSpPr>
        <p:spPr>
          <a:xfrm>
            <a:off x="7352270" y="4170393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629FF3D9-CC0F-01DA-CC0B-78E0C331505E}"/>
              </a:ext>
            </a:extLst>
          </p:cNvPr>
          <p:cNvSpPr/>
          <p:nvPr/>
        </p:nvSpPr>
        <p:spPr>
          <a:xfrm>
            <a:off x="7504670" y="4322793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7FF7D8D-8BA5-6493-D0AD-1BFB58E9E94B}"/>
              </a:ext>
            </a:extLst>
          </p:cNvPr>
          <p:cNvSpPr/>
          <p:nvPr/>
        </p:nvSpPr>
        <p:spPr>
          <a:xfrm>
            <a:off x="7657070" y="4475193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4DF1385-BB57-AEF1-AD33-8DE08F2E4FA7}"/>
              </a:ext>
            </a:extLst>
          </p:cNvPr>
          <p:cNvSpPr/>
          <p:nvPr/>
        </p:nvSpPr>
        <p:spPr>
          <a:xfrm>
            <a:off x="7809470" y="4627593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628B8CB-B59D-D56B-602E-ED51F71C293E}"/>
              </a:ext>
            </a:extLst>
          </p:cNvPr>
          <p:cNvSpPr/>
          <p:nvPr/>
        </p:nvSpPr>
        <p:spPr>
          <a:xfrm>
            <a:off x="6679631" y="3815648"/>
            <a:ext cx="180109" cy="1801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A291A36-E1F6-FE6A-BDB7-5485BEDCE22E}"/>
              </a:ext>
            </a:extLst>
          </p:cNvPr>
          <p:cNvSpPr/>
          <p:nvPr/>
        </p:nvSpPr>
        <p:spPr>
          <a:xfrm>
            <a:off x="6832031" y="3968048"/>
            <a:ext cx="180109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CBFFEFF-CD9B-514A-3C63-C5ED87195537}"/>
              </a:ext>
            </a:extLst>
          </p:cNvPr>
          <p:cNvSpPr/>
          <p:nvPr/>
        </p:nvSpPr>
        <p:spPr>
          <a:xfrm>
            <a:off x="6984431" y="4120448"/>
            <a:ext cx="180109" cy="1801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D983024-5379-FECC-0661-27726D9DDB9F}"/>
              </a:ext>
            </a:extLst>
          </p:cNvPr>
          <p:cNvSpPr/>
          <p:nvPr/>
        </p:nvSpPr>
        <p:spPr>
          <a:xfrm>
            <a:off x="7136831" y="4272848"/>
            <a:ext cx="180109" cy="18010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4530B2-CD69-062E-5A06-0A5476309744}"/>
              </a:ext>
            </a:extLst>
          </p:cNvPr>
          <p:cNvSpPr/>
          <p:nvPr/>
        </p:nvSpPr>
        <p:spPr>
          <a:xfrm>
            <a:off x="7289231" y="4425248"/>
            <a:ext cx="180109" cy="18010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C238D63-CBD5-5E10-B1BB-261D53C852D2}"/>
              </a:ext>
            </a:extLst>
          </p:cNvPr>
          <p:cNvSpPr/>
          <p:nvPr/>
        </p:nvSpPr>
        <p:spPr>
          <a:xfrm>
            <a:off x="7441631" y="4577648"/>
            <a:ext cx="180109" cy="1801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BE729FA-9D3C-9117-BD12-D99C5B064F52}"/>
              </a:ext>
            </a:extLst>
          </p:cNvPr>
          <p:cNvSpPr/>
          <p:nvPr/>
        </p:nvSpPr>
        <p:spPr>
          <a:xfrm>
            <a:off x="7594031" y="4730048"/>
            <a:ext cx="180109" cy="1801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6BDB0-3C3D-F14E-F785-F448783CEC56}"/>
              </a:ext>
            </a:extLst>
          </p:cNvPr>
          <p:cNvSpPr txBox="1"/>
          <p:nvPr/>
        </p:nvSpPr>
        <p:spPr>
          <a:xfrm>
            <a:off x="7926947" y="3303775"/>
            <a:ext cx="6274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P[0]</a:t>
            </a:r>
            <a:endParaRPr lang="en-GB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51247-50FC-F568-F500-F3A9E5161D10}"/>
              </a:ext>
            </a:extLst>
          </p:cNvPr>
          <p:cNvSpPr txBox="1"/>
          <p:nvPr/>
        </p:nvSpPr>
        <p:spPr>
          <a:xfrm>
            <a:off x="8079347" y="3456175"/>
            <a:ext cx="6274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P[1]</a:t>
            </a:r>
            <a:endParaRPr lang="en-GB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2F3B9F-53A4-6904-C0E8-B1A0085F1D6B}"/>
              </a:ext>
            </a:extLst>
          </p:cNvPr>
          <p:cNvSpPr txBox="1"/>
          <p:nvPr/>
        </p:nvSpPr>
        <p:spPr>
          <a:xfrm>
            <a:off x="8231747" y="3608575"/>
            <a:ext cx="6274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P[2]</a:t>
            </a:r>
            <a:endParaRPr lang="en-GB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A0D02-BB49-C058-8D3C-028879A4E7C5}"/>
              </a:ext>
            </a:extLst>
          </p:cNvPr>
          <p:cNvSpPr txBox="1"/>
          <p:nvPr/>
        </p:nvSpPr>
        <p:spPr>
          <a:xfrm>
            <a:off x="8384147" y="3760975"/>
            <a:ext cx="6274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P[3]</a:t>
            </a:r>
            <a:endParaRPr lang="en-GB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A8C71-2F90-9C38-0C3A-4C38F935C0B9}"/>
              </a:ext>
            </a:extLst>
          </p:cNvPr>
          <p:cNvSpPr txBox="1"/>
          <p:nvPr/>
        </p:nvSpPr>
        <p:spPr>
          <a:xfrm>
            <a:off x="8536547" y="3913375"/>
            <a:ext cx="6274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P[4]</a:t>
            </a:r>
            <a:endParaRPr lang="en-GB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A2856-0706-F9E4-33EC-916ED957BEC6}"/>
              </a:ext>
            </a:extLst>
          </p:cNvPr>
          <p:cNvSpPr txBox="1"/>
          <p:nvPr/>
        </p:nvSpPr>
        <p:spPr>
          <a:xfrm>
            <a:off x="8688947" y="4065775"/>
            <a:ext cx="6274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P[5]</a:t>
            </a:r>
            <a:endParaRPr lang="en-GB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FB700-90BA-0734-B48E-7FFEB7482EBC}"/>
              </a:ext>
            </a:extLst>
          </p:cNvPr>
          <p:cNvSpPr txBox="1"/>
          <p:nvPr/>
        </p:nvSpPr>
        <p:spPr>
          <a:xfrm>
            <a:off x="8798443" y="4218175"/>
            <a:ext cx="6274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P[6]</a:t>
            </a:r>
            <a:endParaRPr lang="en-GB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07449-2989-ECC7-4DCA-0B08E612CE6E}"/>
              </a:ext>
            </a:extLst>
          </p:cNvPr>
          <p:cNvSpPr txBox="1"/>
          <p:nvPr/>
        </p:nvSpPr>
        <p:spPr>
          <a:xfrm>
            <a:off x="3983012" y="4955992"/>
            <a:ext cx="86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Points 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73287-21EF-EA75-6BB9-AAD053B6B2F8}"/>
              </a:ext>
            </a:extLst>
          </p:cNvPr>
          <p:cNvSpPr txBox="1"/>
          <p:nvPr/>
        </p:nvSpPr>
        <p:spPr>
          <a:xfrm>
            <a:off x="6998287" y="4958371"/>
            <a:ext cx="172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Local Points </a:t>
            </a:r>
            <a:endParaRPr lang="en-GB" b="1" dirty="0"/>
          </a:p>
        </p:txBody>
      </p:sp>
      <p:pic>
        <p:nvPicPr>
          <p:cNvPr id="13" name="Picture 12" descr="A cartoon of a hippo&#10;&#10;Description automatically generated">
            <a:extLst>
              <a:ext uri="{FF2B5EF4-FFF2-40B4-BE49-F238E27FC236}">
                <a16:creationId xmlns:a16="http://schemas.microsoft.com/office/drawing/2014/main" id="{314243AC-E699-5D43-524C-7A17236D5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6" y="3385707"/>
            <a:ext cx="1399146" cy="172645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F167ACD3-F1BF-EA10-5E5E-9B0C10767166}"/>
              </a:ext>
            </a:extLst>
          </p:cNvPr>
          <p:cNvSpPr/>
          <p:nvPr/>
        </p:nvSpPr>
        <p:spPr>
          <a:xfrm>
            <a:off x="2446108" y="4062411"/>
            <a:ext cx="597408" cy="267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799396-56C4-DF1D-B893-B4DC8347CF33}"/>
              </a:ext>
            </a:extLst>
          </p:cNvPr>
          <p:cNvSpPr txBox="1"/>
          <p:nvPr/>
        </p:nvSpPr>
        <p:spPr>
          <a:xfrm>
            <a:off x="10540585" y="4763034"/>
            <a:ext cx="81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P[0]</a:t>
            </a:r>
            <a:endParaRPr lang="en-GB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48CF6E-2CC3-0975-A2C4-25E63858A51C}"/>
              </a:ext>
            </a:extLst>
          </p:cNvPr>
          <p:cNvGrpSpPr/>
          <p:nvPr/>
        </p:nvGrpSpPr>
        <p:grpSpPr>
          <a:xfrm>
            <a:off x="10349849" y="3898653"/>
            <a:ext cx="1028023" cy="847310"/>
            <a:chOff x="10278749" y="3486535"/>
            <a:chExt cx="1028023" cy="847310"/>
          </a:xfrm>
        </p:grpSpPr>
        <p:sp>
          <p:nvSpPr>
            <p:cNvPr id="16" name="Arrow: U-Turn 15">
              <a:extLst>
                <a:ext uri="{FF2B5EF4-FFF2-40B4-BE49-F238E27FC236}">
                  <a16:creationId xmlns:a16="http://schemas.microsoft.com/office/drawing/2014/main" id="{F8CA1249-30F6-8794-C8B4-409B794A3E06}"/>
                </a:ext>
              </a:extLst>
            </p:cNvPr>
            <p:cNvSpPr/>
            <p:nvPr/>
          </p:nvSpPr>
          <p:spPr>
            <a:xfrm>
              <a:off x="10747484" y="3486535"/>
              <a:ext cx="559288" cy="842734"/>
            </a:xfrm>
            <a:prstGeom prst="uturnArrow">
              <a:avLst>
                <a:gd name="adj1" fmla="val 15092"/>
                <a:gd name="adj2" fmla="val 23501"/>
                <a:gd name="adj3" fmla="val 26061"/>
                <a:gd name="adj4" fmla="val 43750"/>
                <a:gd name="adj5" fmla="val 45169"/>
              </a:avLst>
            </a:prstGeom>
            <a:ln>
              <a:solidFill>
                <a:srgbClr val="496F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" name="Arrow: U-Turn 16">
              <a:extLst>
                <a:ext uri="{FF2B5EF4-FFF2-40B4-BE49-F238E27FC236}">
                  <a16:creationId xmlns:a16="http://schemas.microsoft.com/office/drawing/2014/main" id="{49F917BE-84E0-9819-E73D-755A94DA9C08}"/>
                </a:ext>
              </a:extLst>
            </p:cNvPr>
            <p:cNvSpPr/>
            <p:nvPr/>
          </p:nvSpPr>
          <p:spPr>
            <a:xfrm flipH="1">
              <a:off x="10278749" y="3491111"/>
              <a:ext cx="559288" cy="842734"/>
            </a:xfrm>
            <a:prstGeom prst="uturnArrow">
              <a:avLst>
                <a:gd name="adj1" fmla="val 15092"/>
                <a:gd name="adj2" fmla="val 23501"/>
                <a:gd name="adj3" fmla="val 26061"/>
                <a:gd name="adj4" fmla="val 43750"/>
                <a:gd name="adj5" fmla="val 45169"/>
              </a:avLst>
            </a:prstGeom>
            <a:ln>
              <a:solidFill>
                <a:srgbClr val="496F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CCC6FE7-C95D-35E1-8841-1BEBA38A4E3D}"/>
              </a:ext>
            </a:extLst>
          </p:cNvPr>
          <p:cNvSpPr txBox="1"/>
          <p:nvPr/>
        </p:nvSpPr>
        <p:spPr>
          <a:xfrm>
            <a:off x="5625366" y="3764796"/>
            <a:ext cx="9127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MPI_SEND</a:t>
            </a:r>
            <a:endParaRPr lang="en-GB" sz="105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864F24-2D4D-C2A2-73F8-80B8F2FD3B7C}"/>
              </a:ext>
            </a:extLst>
          </p:cNvPr>
          <p:cNvSpPr txBox="1"/>
          <p:nvPr/>
        </p:nvSpPr>
        <p:spPr>
          <a:xfrm>
            <a:off x="10368627" y="3427751"/>
            <a:ext cx="1005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MPI_BCAST</a:t>
            </a:r>
            <a:endParaRPr lang="en-GB" sz="105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77E27-CE4A-3108-AA95-4C8EF8EBFFD0}"/>
              </a:ext>
            </a:extLst>
          </p:cNvPr>
          <p:cNvSpPr txBox="1"/>
          <p:nvPr/>
        </p:nvSpPr>
        <p:spPr>
          <a:xfrm>
            <a:off x="10366014" y="3635311"/>
            <a:ext cx="10336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(k, </a:t>
            </a:r>
            <a:r>
              <a:rPr lang="it-IT" sz="1050" b="1" dirty="0" err="1"/>
              <a:t>n_points</a:t>
            </a:r>
            <a:r>
              <a:rPr lang="it-IT" sz="1050" b="1" dirty="0"/>
              <a:t>)</a:t>
            </a:r>
            <a:endParaRPr lang="en-GB" sz="1050" b="1" dirty="0"/>
          </a:p>
        </p:txBody>
      </p:sp>
    </p:spTree>
    <p:extLst>
      <p:ext uri="{BB962C8B-B14F-4D97-AF65-F5344CB8AC3E}">
        <p14:creationId xmlns:p14="http://schemas.microsoft.com/office/powerpoint/2010/main" val="237414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4" grpId="0" animBg="1"/>
      <p:bldP spid="15" grpId="0"/>
      <p:bldP spid="18" grpId="0"/>
      <p:bldP spid="19" grpId="0"/>
      <p:bldP spid="21" grpId="0"/>
    </p:bldLst>
  </p:timing>
</p:sld>
</file>

<file path=ppt/theme/theme1.xml><?xml version="1.0" encoding="utf-8"?>
<a:theme xmlns:a="http://schemas.openxmlformats.org/drawingml/2006/main" name="AccentBoxVTI">
  <a:themeElements>
    <a:clrScheme name="Custom 7">
      <a:dk1>
        <a:srgbClr val="243748"/>
      </a:dk1>
      <a:lt1>
        <a:sysClr val="window" lastClr="FFFFFF"/>
      </a:lt1>
      <a:dk2>
        <a:srgbClr val="373545"/>
      </a:dk2>
      <a:lt2>
        <a:srgbClr val="CEDBE6"/>
      </a:lt2>
      <a:accent1>
        <a:srgbClr val="496F90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62722108B10A141B6ADD86501791544" ma:contentTypeVersion="8" ma:contentTypeDescription="Creare un nuovo documento." ma:contentTypeScope="" ma:versionID="6869e76068ff498e4f7d0d3de1313fc1">
  <xsd:schema xmlns:xsd="http://www.w3.org/2001/XMLSchema" xmlns:xs="http://www.w3.org/2001/XMLSchema" xmlns:p="http://schemas.microsoft.com/office/2006/metadata/properties" xmlns:ns3="d6fb2608-b811-464b-b769-1d53605e8c93" xmlns:ns4="e6459251-dfa2-4721-9555-13d9f3a4c9b5" targetNamespace="http://schemas.microsoft.com/office/2006/metadata/properties" ma:root="true" ma:fieldsID="6a7195e3b7f55616748f8247f1be9e1d" ns3:_="" ns4:_="">
    <xsd:import namespace="d6fb2608-b811-464b-b769-1d53605e8c93"/>
    <xsd:import namespace="e6459251-dfa2-4721-9555-13d9f3a4c9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fb2608-b811-464b-b769-1d53605e8c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59251-dfa2-4721-9555-13d9f3a4c9b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fb2608-b811-464b-b769-1d53605e8c9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73E352-99F6-4B9B-91EF-A6CCD1514783}">
  <ds:schemaRefs>
    <ds:schemaRef ds:uri="d6fb2608-b811-464b-b769-1d53605e8c93"/>
    <ds:schemaRef ds:uri="e6459251-dfa2-4721-9555-13d9f3a4c9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EDEF66A-86B1-461F-A3AB-2E23B2829E64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e6459251-dfa2-4721-9555-13d9f3a4c9b5"/>
    <ds:schemaRef ds:uri="d6fb2608-b811-464b-b769-1d53605e8c93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BB4567-CAFC-4859-B29C-46FEB9F862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604</Words>
  <Application>Microsoft Office PowerPoint</Application>
  <PresentationFormat>Widescreen</PresentationFormat>
  <Paragraphs>130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Avenir Next LT Pro</vt:lpstr>
      <vt:lpstr>Calibri</vt:lpstr>
      <vt:lpstr>Fira Code Retina</vt:lpstr>
      <vt:lpstr>AccentBoxVTI</vt:lpstr>
      <vt:lpstr>PowerPoint Presentation</vt:lpstr>
      <vt:lpstr>Parallel Kmeans-based Image Compressor</vt:lpstr>
      <vt:lpstr>Table Of Contents</vt:lpstr>
      <vt:lpstr>Image Quantization</vt:lpstr>
      <vt:lpstr>Program Structure </vt:lpstr>
      <vt:lpstr>Code Overview</vt:lpstr>
      <vt:lpstr>Code Overview: OpenMP</vt:lpstr>
      <vt:lpstr>Code Overview: CUDA</vt:lpstr>
      <vt:lpstr>Code Overview: MPI</vt:lpstr>
      <vt:lpstr>Code Overview: MPI</vt:lpstr>
      <vt:lpstr>Binary Encoding </vt:lpstr>
      <vt:lpstr>Performance Evaluation </vt:lpstr>
      <vt:lpstr>Compression Results </vt:lpstr>
      <vt:lpstr>Thank you for the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Kmeans-based Image Compressor</dc:title>
  <dc:creator>Leonardo Ignazio Pagliochini</dc:creator>
  <cp:lastModifiedBy>Leonardo Ignazio Pagliochini</cp:lastModifiedBy>
  <cp:revision>1</cp:revision>
  <dcterms:created xsi:type="dcterms:W3CDTF">2024-09-09T18:13:25Z</dcterms:created>
  <dcterms:modified xsi:type="dcterms:W3CDTF">2024-09-10T15:52:02Z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0x010100D62722108B10A141B6ADD86501791544</vt:lpwstr>
  </property>
</Properties>
</file>